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heme/themeOverride42.xml" ContentType="application/vnd.openxmlformats-officedocument.themeOverride+xml"/>
  <Override PartName="/ppt/theme/themeOverride43.xml" ContentType="application/vnd.openxmlformats-officedocument.themeOverride+xml"/>
  <Override PartName="/ppt/theme/themeOverride44.xml" ContentType="application/vnd.openxmlformats-officedocument.themeOverride+xml"/>
  <Override PartName="/ppt/theme/themeOverride45.xml" ContentType="application/vnd.openxmlformats-officedocument.themeOverride+xml"/>
  <Override PartName="/ppt/theme/themeOverride46.xml" ContentType="application/vnd.openxmlformats-officedocument.themeOverride+xml"/>
  <Override PartName="/ppt/theme/themeOverride47.xml" ContentType="application/vnd.openxmlformats-officedocument.themeOverride+xml"/>
  <Override PartName="/ppt/theme/themeOverride48.xml" ContentType="application/vnd.openxmlformats-officedocument.themeOverride+xml"/>
  <Override PartName="/ppt/theme/themeOverride49.xml" ContentType="application/vnd.openxmlformats-officedocument.themeOverride+xml"/>
  <Override PartName="/ppt/theme/themeOverride5.xml" ContentType="application/vnd.openxmlformats-officedocument.themeOverride+xml"/>
  <Override PartName="/ppt/theme/themeOverride50.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7"/>
  </p:handoutMasterIdLst>
  <p:sldIdLst>
    <p:sldId id="8665" r:id="rId3"/>
    <p:sldId id="8666" r:id="rId5"/>
    <p:sldId id="8667" r:id="rId6"/>
    <p:sldId id="8668" r:id="rId7"/>
    <p:sldId id="8669" r:id="rId8"/>
    <p:sldId id="8670" r:id="rId9"/>
    <p:sldId id="8671" r:id="rId10"/>
    <p:sldId id="8672" r:id="rId11"/>
    <p:sldId id="8673" r:id="rId12"/>
    <p:sldId id="8674" r:id="rId13"/>
    <p:sldId id="8675" r:id="rId14"/>
    <p:sldId id="8676" r:id="rId15"/>
    <p:sldId id="8677" r:id="rId16"/>
    <p:sldId id="8678" r:id="rId17"/>
    <p:sldId id="8679" r:id="rId18"/>
    <p:sldId id="8680" r:id="rId19"/>
    <p:sldId id="8681" r:id="rId20"/>
    <p:sldId id="8682" r:id="rId21"/>
    <p:sldId id="8683" r:id="rId22"/>
    <p:sldId id="8684" r:id="rId23"/>
    <p:sldId id="8685" r:id="rId24"/>
    <p:sldId id="8686" r:id="rId25"/>
    <p:sldId id="8687" r:id="rId26"/>
    <p:sldId id="8709" r:id="rId27"/>
    <p:sldId id="8710" r:id="rId28"/>
    <p:sldId id="8711" r:id="rId29"/>
    <p:sldId id="8713" r:id="rId30"/>
    <p:sldId id="8714" r:id="rId31"/>
    <p:sldId id="8715" r:id="rId32"/>
    <p:sldId id="8692" r:id="rId33"/>
    <p:sldId id="8717" r:id="rId34"/>
    <p:sldId id="8693" r:id="rId35"/>
    <p:sldId id="8718" r:id="rId36"/>
    <p:sldId id="8719" r:id="rId37"/>
    <p:sldId id="8695" r:id="rId38"/>
    <p:sldId id="8721" r:id="rId39"/>
    <p:sldId id="8764" r:id="rId40"/>
    <p:sldId id="8766" r:id="rId41"/>
    <p:sldId id="8768" r:id="rId42"/>
    <p:sldId id="8769" r:id="rId43"/>
    <p:sldId id="8770" r:id="rId44"/>
    <p:sldId id="8730" r:id="rId45"/>
    <p:sldId id="8771" r:id="rId46"/>
    <p:sldId id="8772" r:id="rId47"/>
    <p:sldId id="8733" r:id="rId48"/>
    <p:sldId id="8773" r:id="rId49"/>
    <p:sldId id="8828" r:id="rId50"/>
    <p:sldId id="8740" r:id="rId51"/>
    <p:sldId id="8691" r:id="rId52"/>
    <p:sldId id="8827" r:id="rId53"/>
    <p:sldId id="8776" r:id="rId54"/>
    <p:sldId id="8780" r:id="rId55"/>
    <p:sldId id="8824" r:id="rId56"/>
    <p:sldId id="8825" r:id="rId57"/>
    <p:sldId id="8826" r:id="rId58"/>
    <p:sldId id="8875" r:id="rId59"/>
    <p:sldId id="8880" r:id="rId60"/>
    <p:sldId id="8881" r:id="rId61"/>
    <p:sldId id="8883" r:id="rId62"/>
    <p:sldId id="8885" r:id="rId63"/>
    <p:sldId id="8886" r:id="rId64"/>
    <p:sldId id="8887" r:id="rId65"/>
    <p:sldId id="8888" r:id="rId66"/>
    <p:sldId id="8889" r:id="rId67"/>
    <p:sldId id="8759" r:id="rId68"/>
    <p:sldId id="8698" r:id="rId69"/>
    <p:sldId id="8890" r:id="rId70"/>
    <p:sldId id="8893" r:id="rId71"/>
    <p:sldId id="8894" r:id="rId72"/>
    <p:sldId id="8897" r:id="rId73"/>
    <p:sldId id="8690" r:id="rId74"/>
    <p:sldId id="8891" r:id="rId75"/>
    <p:sldId id="8702" r:id="rId76"/>
    <p:sldId id="8694" r:id="rId77"/>
    <p:sldId id="8704" r:id="rId78"/>
    <p:sldId id="8700" r:id="rId79"/>
    <p:sldId id="8720" r:id="rId80"/>
    <p:sldId id="8696" r:id="rId81"/>
    <p:sldId id="8900" r:id="rId82"/>
    <p:sldId id="8707" r:id="rId83"/>
    <p:sldId id="8716" r:id="rId84"/>
    <p:sldId id="8777" r:id="rId85"/>
    <p:sldId id="8708" r:id="rId86"/>
  </p:sldIdLst>
  <p:sldSz cx="12192000" cy="6858000"/>
  <p:notesSz cx="6858000" cy="9144000"/>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CAA2"/>
    <a:srgbClr val="53B9A3"/>
    <a:srgbClr val="409455"/>
    <a:srgbClr val="ACE2CF"/>
    <a:srgbClr val="FDF1F0"/>
    <a:srgbClr val="FFEDEC"/>
    <a:srgbClr val="C4E6E2"/>
    <a:srgbClr val="FBE4E2"/>
    <a:srgbClr val="FAE2D0"/>
    <a:srgbClr val="ED7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3" autoAdjust="0"/>
    <p:restoredTop sz="94660"/>
  </p:normalViewPr>
  <p:slideViewPr>
    <p:cSldViewPr snapToGrid="0" showGuides="1">
      <p:cViewPr varScale="1">
        <p:scale>
          <a:sx n="69" d="100"/>
          <a:sy n="69" d="100"/>
        </p:scale>
        <p:origin x="78" y="732"/>
      </p:cViewPr>
      <p:guideLst>
        <p:guide orient="horz" pos="2168"/>
        <p:guide pos="381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gs" Target="tags/tag672.xml"/><Relationship Id="rId91" Type="http://schemas.openxmlformats.org/officeDocument/2006/relationships/commentAuthors" Target="commentAuthors.xml"/><Relationship Id="rId90" Type="http://schemas.openxmlformats.org/officeDocument/2006/relationships/tableStyles" Target="tableStyles.xml"/><Relationship Id="rId9" Type="http://schemas.openxmlformats.org/officeDocument/2006/relationships/slide" Target="slides/slide6.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charset="-122"/>
              </a:rPr>
            </a:fld>
            <a:endParaRPr lang="zh-CN" altLang="en-US">
              <a:latin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charset="-122"/>
              </a:rPr>
            </a:fld>
            <a:endParaRPr lang="zh-CN" altLang="en-US">
              <a:latin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96CEDCE0-AF49-4986-B4C9-C5741EF9707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747B8A36-7D0F-4E2A-AB3F-A8006D06DEE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719A8C-CE32-468A-A376-38152692F3E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7B8A36-7D0F-4E2A-AB3F-A8006D06DEEF}"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90204" pitchFamily="34" charset="0"/>
                <a:ea typeface="宋体" panose="02010600030101010101" pitchFamily="2" charset="-122"/>
              </a:defRPr>
            </a:lvl1pPr>
            <a:lvl2pPr marL="742950" indent="-285750">
              <a:defRPr>
                <a:solidFill>
                  <a:schemeClr val="tx1"/>
                </a:solidFill>
                <a:latin typeface="Arial" panose="020B0604020202090204" pitchFamily="34" charset="0"/>
                <a:ea typeface="宋体" panose="02010600030101010101" pitchFamily="2" charset="-122"/>
              </a:defRPr>
            </a:lvl2pPr>
            <a:lvl3pPr marL="1143000" indent="-228600">
              <a:defRPr>
                <a:solidFill>
                  <a:schemeClr val="tx1"/>
                </a:solidFill>
                <a:latin typeface="Arial" panose="020B0604020202090204" pitchFamily="34" charset="0"/>
                <a:ea typeface="宋体" panose="02010600030101010101" pitchFamily="2" charset="-122"/>
              </a:defRPr>
            </a:lvl3pPr>
            <a:lvl4pPr marL="1600200" indent="-228600">
              <a:defRPr>
                <a:solidFill>
                  <a:schemeClr val="tx1"/>
                </a:solidFill>
                <a:latin typeface="Arial" panose="020B0604020202090204" pitchFamily="34" charset="0"/>
                <a:ea typeface="宋体" panose="02010600030101010101" pitchFamily="2" charset="-122"/>
              </a:defRPr>
            </a:lvl4pPr>
            <a:lvl5pPr marL="2057400" indent="-228600">
              <a:defRPr>
                <a:solidFill>
                  <a:schemeClr val="tx1"/>
                </a:solidFill>
                <a:latin typeface="Arial" panose="020B060402020209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anose="02010600030101010101" pitchFamily="2" charset="-122"/>
              </a:defRPr>
            </a:lvl9pPr>
          </a:lstStyle>
          <a:p>
            <a:fld id="{C0BC44C8-3824-4E3B-A6BC-64F7DDC11DCF}" type="slidenum">
              <a:rPr lang="zh-CN" altLang="en-US" smtClean="0">
                <a:latin typeface="字魂59号-创粗黑" panose="00000500000000000000" pitchFamily="2" charset="-122"/>
                <a:ea typeface="字魂59号-创粗黑" panose="00000500000000000000" pitchFamily="2" charset="-122"/>
              </a:rPr>
            </a:fld>
            <a:endParaRPr lang="en-US" altLang="zh-CN" dirty="0">
              <a:latin typeface="字魂59号-创粗黑" panose="00000500000000000000" pitchFamily="2" charset="-122"/>
              <a:ea typeface="字魂59号-创粗黑" panose="00000500000000000000"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7812" r="7813"/>
          <a:stretch>
            <a:fillRect/>
          </a:stretch>
        </p:blipFill>
        <p:spPr>
          <a:xfrm rot="5400000">
            <a:off x="2667000" y="-2667000"/>
            <a:ext cx="6858001" cy="12192000"/>
          </a:xfrm>
          <a:custGeom>
            <a:avLst/>
            <a:gdLst>
              <a:gd name="connsiteX0" fmla="*/ 0 w 6858001"/>
              <a:gd name="connsiteY0" fmla="*/ 12192000 h 12192000"/>
              <a:gd name="connsiteX1" fmla="*/ 0 w 6858001"/>
              <a:gd name="connsiteY1" fmla="*/ 0 h 12192000"/>
              <a:gd name="connsiteX2" fmla="*/ 6858001 w 6858001"/>
              <a:gd name="connsiteY2" fmla="*/ 0 h 12192000"/>
              <a:gd name="connsiteX3" fmla="*/ 6858001 w 6858001"/>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1" h="12192000">
                <a:moveTo>
                  <a:pt x="0" y="12192000"/>
                </a:moveTo>
                <a:lnTo>
                  <a:pt x="0" y="0"/>
                </a:lnTo>
                <a:lnTo>
                  <a:pt x="6858001" y="0"/>
                </a:lnTo>
                <a:lnTo>
                  <a:pt x="6858001" y="12192000"/>
                </a:lnTo>
                <a:close/>
              </a:path>
            </a:pathLst>
          </a:cu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rcRect l="7813" r="7812"/>
          <a:stretch>
            <a:fillRect/>
          </a:stretch>
        </p:blipFill>
        <p:spPr>
          <a:xfrm rot="16200000">
            <a:off x="2628900" y="-2629535"/>
            <a:ext cx="6934200" cy="12192000"/>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90204" pitchFamily="34" charset="0"/>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C4E6E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C4E6E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39038" y="0"/>
            <a:ext cx="6852962" cy="390320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97323" y="-1"/>
            <a:ext cx="2752725" cy="1628775"/>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40733" y="3318313"/>
            <a:ext cx="990600" cy="962025"/>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933896" y="0"/>
            <a:ext cx="1171575" cy="1171575"/>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29900" y="814386"/>
            <a:ext cx="1562100" cy="1790700"/>
          </a:xfrm>
          <a:prstGeom prst="rect">
            <a:avLst/>
          </a:prstGeom>
        </p:spPr>
      </p:pic>
      <p:pic>
        <p:nvPicPr>
          <p:cNvPr id="8" name="图片 7"/>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0133" y="1094619"/>
            <a:ext cx="8233404" cy="5763382"/>
          </a:xfrm>
          <a:prstGeom prst="rect">
            <a:avLst/>
          </a:prstGeom>
        </p:spPr>
      </p:pic>
      <p:pic>
        <p:nvPicPr>
          <p:cNvPr id="9" name="图片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76048" y="275543"/>
            <a:ext cx="3895725" cy="3562350"/>
          </a:xfrm>
          <a:prstGeom prst="rect">
            <a:avLst/>
          </a:prstGeom>
        </p:spPr>
      </p:pic>
      <p:pic>
        <p:nvPicPr>
          <p:cNvPr id="18" name="图片 1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26572" y="4783138"/>
            <a:ext cx="3113793" cy="200843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496560"/>
            <a:ext cx="12192000" cy="1417320"/>
          </a:xfrm>
          <a:prstGeom prst="rect">
            <a:avLst/>
          </a:prstGeom>
        </p:spPr>
      </p:pic>
      <p:pic>
        <p:nvPicPr>
          <p:cNvPr id="2" name="图片 1"/>
          <p:cNvPicPr>
            <a:picLocks noChangeAspect="1"/>
          </p:cNvPicPr>
          <p:nvPr userDrawn="1"/>
        </p:nvPicPr>
        <p:blipFill rotWithShape="1">
          <a:blip r:embed="rId3" cstate="print">
            <a:extLst>
              <a:ext uri="{28A0092B-C50C-407E-A947-70E740481C1C}">
                <a14:useLocalDpi xmlns:a14="http://schemas.microsoft.com/office/drawing/2010/main" val="0"/>
              </a:ext>
            </a:extLst>
          </a:blip>
          <a:srcRect l="36573" b="23333"/>
          <a:stretch>
            <a:fillRect/>
          </a:stretch>
        </p:blipFill>
        <p:spPr>
          <a:xfrm>
            <a:off x="9167495" y="0"/>
            <a:ext cx="2964180" cy="3583305"/>
          </a:xfrm>
          <a:prstGeom prst="rect">
            <a:avLst/>
          </a:prstGeom>
        </p:spPr>
      </p:pic>
      <p:pic>
        <p:nvPicPr>
          <p:cNvPr id="5" name="图片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713686">
            <a:off x="463016" y="92994"/>
            <a:ext cx="2241974" cy="15943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FAE2D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41084"/>
            <a:ext cx="12192000" cy="2171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rgbClr val="C4E6E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32070"/>
            <a:ext cx="12192000" cy="1780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AE2D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AEF66A-DD14-4B06-B8D7-62B834E038C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14EDD-3797-46CE-A11C-9B64ACF4326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8AEF66A-DD14-4B06-B8D7-62B834E038C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3D614EDD-3797-46CE-A11C-9B64ACF4326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hemeOverride" Target="../theme/themeOverride1.xml"/><Relationship Id="rId6" Type="http://schemas.openxmlformats.org/officeDocument/2006/relationships/image" Target="../media/image14.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24.png"/><Relationship Id="rId7" Type="http://schemas.openxmlformats.org/officeDocument/2006/relationships/image" Target="../media/image1.svg"/><Relationship Id="rId6" Type="http://schemas.openxmlformats.org/officeDocument/2006/relationships/image" Target="../media/image23.png"/><Relationship Id="rId5" Type="http://schemas.openxmlformats.org/officeDocument/2006/relationships/tags" Target="../tags/tag87.xml"/><Relationship Id="rId4" Type="http://schemas.openxmlformats.org/officeDocument/2006/relationships/image" Target="../media/image17.png"/><Relationship Id="rId3" Type="http://schemas.openxmlformats.org/officeDocument/2006/relationships/tags" Target="../tags/tag86.xml"/><Relationship Id="rId2" Type="http://schemas.openxmlformats.org/officeDocument/2006/relationships/tags" Target="../tags/tag85.xml"/><Relationship Id="rId13" Type="http://schemas.openxmlformats.org/officeDocument/2006/relationships/notesSlide" Target="../notesSlides/notesSlide9.xml"/><Relationship Id="rId12" Type="http://schemas.openxmlformats.org/officeDocument/2006/relationships/slideLayout" Target="../slideLayouts/slideLayout8.xml"/><Relationship Id="rId11" Type="http://schemas.openxmlformats.org/officeDocument/2006/relationships/themeOverride" Target="../theme/themeOverride10.xml"/><Relationship Id="rId10" Type="http://schemas.openxmlformats.org/officeDocument/2006/relationships/image" Target="../media/image25.png"/><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24.png"/><Relationship Id="rId7" Type="http://schemas.openxmlformats.org/officeDocument/2006/relationships/image" Target="../media/image1.svg"/><Relationship Id="rId6" Type="http://schemas.openxmlformats.org/officeDocument/2006/relationships/image" Target="../media/image23.png"/><Relationship Id="rId5" Type="http://schemas.openxmlformats.org/officeDocument/2006/relationships/tags" Target="../tags/tag91.xml"/><Relationship Id="rId4" Type="http://schemas.openxmlformats.org/officeDocument/2006/relationships/image" Target="../media/image17.png"/><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notesSlide" Target="../notesSlides/notesSlide10.xml"/><Relationship Id="rId12" Type="http://schemas.openxmlformats.org/officeDocument/2006/relationships/slideLayout" Target="../slideLayouts/slideLayout8.xml"/><Relationship Id="rId11" Type="http://schemas.openxmlformats.org/officeDocument/2006/relationships/themeOverride" Target="../theme/themeOverride11.xml"/><Relationship Id="rId10" Type="http://schemas.openxmlformats.org/officeDocument/2006/relationships/image" Target="../media/image25.png"/><Relationship Id="rId1" Type="http://schemas.openxmlformats.org/officeDocument/2006/relationships/tags" Target="../tags/tag88.xml"/></Relationships>
</file>

<file path=ppt/slides/_rels/slide12.xml.rels><?xml version="1.0" encoding="UTF-8" standalone="yes"?>
<Relationships xmlns="http://schemas.openxmlformats.org/package/2006/relationships"><Relationship Id="rId9" Type="http://schemas.openxmlformats.org/officeDocument/2006/relationships/themeOverride" Target="../theme/themeOverride12.xml"/><Relationship Id="rId8" Type="http://schemas.openxmlformats.org/officeDocument/2006/relationships/image" Target="../media/image25.png"/><Relationship Id="rId7" Type="http://schemas.openxmlformats.org/officeDocument/2006/relationships/image" Target="../media/image26.jpeg"/><Relationship Id="rId6" Type="http://schemas.openxmlformats.org/officeDocument/2006/relationships/image" Target="../media/image2.svg"/><Relationship Id="rId5" Type="http://schemas.openxmlformats.org/officeDocument/2006/relationships/image" Target="../media/image24.png"/><Relationship Id="rId4" Type="http://schemas.openxmlformats.org/officeDocument/2006/relationships/image" Target="../media/image1.svg"/><Relationship Id="rId3" Type="http://schemas.openxmlformats.org/officeDocument/2006/relationships/image" Target="../media/image23.png"/><Relationship Id="rId2" Type="http://schemas.openxmlformats.org/officeDocument/2006/relationships/tags" Target="../tags/tag93.xml"/><Relationship Id="rId11" Type="http://schemas.openxmlformats.org/officeDocument/2006/relationships/notesSlide" Target="../notesSlides/notesSlide11.xml"/><Relationship Id="rId10" Type="http://schemas.openxmlformats.org/officeDocument/2006/relationships/slideLayout" Target="../slideLayouts/slideLayout2.xml"/><Relationship Id="rId1" Type="http://schemas.openxmlformats.org/officeDocument/2006/relationships/tags" Target="../tags/tag92.xml"/></Relationships>
</file>

<file path=ppt/slides/_rels/slide13.xml.rels><?xml version="1.0" encoding="UTF-8" standalone="yes"?>
<Relationships xmlns="http://schemas.openxmlformats.org/package/2006/relationships"><Relationship Id="rId9" Type="http://schemas.openxmlformats.org/officeDocument/2006/relationships/themeOverride" Target="../theme/themeOverride13.xml"/><Relationship Id="rId8" Type="http://schemas.openxmlformats.org/officeDocument/2006/relationships/image" Target="../media/image25.png"/><Relationship Id="rId7" Type="http://schemas.openxmlformats.org/officeDocument/2006/relationships/image" Target="../media/image26.jpeg"/><Relationship Id="rId6" Type="http://schemas.openxmlformats.org/officeDocument/2006/relationships/image" Target="../media/image2.svg"/><Relationship Id="rId5" Type="http://schemas.openxmlformats.org/officeDocument/2006/relationships/image" Target="../media/image24.png"/><Relationship Id="rId4" Type="http://schemas.openxmlformats.org/officeDocument/2006/relationships/image" Target="../media/image1.svg"/><Relationship Id="rId3" Type="http://schemas.openxmlformats.org/officeDocument/2006/relationships/image" Target="../media/image23.png"/><Relationship Id="rId2" Type="http://schemas.openxmlformats.org/officeDocument/2006/relationships/tags" Target="../tags/tag95.xml"/><Relationship Id="rId11" Type="http://schemas.openxmlformats.org/officeDocument/2006/relationships/notesSlide" Target="../notesSlides/notesSlide12.xml"/><Relationship Id="rId10" Type="http://schemas.openxmlformats.org/officeDocument/2006/relationships/slideLayout" Target="../slideLayouts/slideLayout2.xml"/><Relationship Id="rId1" Type="http://schemas.openxmlformats.org/officeDocument/2006/relationships/tags" Target="../tags/tag94.xml"/></Relationships>
</file>

<file path=ppt/slides/_rels/slide14.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98.xml"/><Relationship Id="rId7" Type="http://schemas.openxmlformats.org/officeDocument/2006/relationships/image" Target="../media/image26.jpeg"/><Relationship Id="rId6" Type="http://schemas.openxmlformats.org/officeDocument/2006/relationships/image" Target="../media/image2.svg"/><Relationship Id="rId5" Type="http://schemas.openxmlformats.org/officeDocument/2006/relationships/image" Target="../media/image24.png"/><Relationship Id="rId4" Type="http://schemas.openxmlformats.org/officeDocument/2006/relationships/image" Target="../media/image1.svg"/><Relationship Id="rId3" Type="http://schemas.openxmlformats.org/officeDocument/2006/relationships/image" Target="../media/image23.png"/><Relationship Id="rId2" Type="http://schemas.openxmlformats.org/officeDocument/2006/relationships/tags" Target="../tags/tag97.xml"/><Relationship Id="rId12" Type="http://schemas.openxmlformats.org/officeDocument/2006/relationships/notesSlide" Target="../notesSlides/notesSlide13.xml"/><Relationship Id="rId11" Type="http://schemas.openxmlformats.org/officeDocument/2006/relationships/slideLayout" Target="../slideLayouts/slideLayout2.xml"/><Relationship Id="rId10" Type="http://schemas.openxmlformats.org/officeDocument/2006/relationships/themeOverride" Target="../theme/themeOverride14.xml"/><Relationship Id="rId1" Type="http://schemas.openxmlformats.org/officeDocument/2006/relationships/tags" Target="../tags/tag96.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8.xml"/><Relationship Id="rId6" Type="http://schemas.openxmlformats.org/officeDocument/2006/relationships/themeOverride" Target="../theme/themeOverride15.xml"/><Relationship Id="rId5" Type="http://schemas.openxmlformats.org/officeDocument/2006/relationships/image" Target="../media/image27.jpe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99.xml"/><Relationship Id="rId1" Type="http://schemas.openxmlformats.org/officeDocument/2006/relationships/image" Target="../media/image25.png"/></Relationships>
</file>

<file path=ppt/slides/_rels/slide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0" Type="http://schemas.openxmlformats.org/officeDocument/2006/relationships/slideLayout" Target="../slideLayouts/slideLayout2.xml"/><Relationship Id="rId3" Type="http://schemas.openxmlformats.org/officeDocument/2006/relationships/tags" Target="../tags/tag101.xml"/><Relationship Id="rId29" Type="http://schemas.openxmlformats.org/officeDocument/2006/relationships/themeOverride" Target="../theme/themeOverride16.xml"/><Relationship Id="rId28" Type="http://schemas.openxmlformats.org/officeDocument/2006/relationships/tags" Target="../tags/tag126.xml"/><Relationship Id="rId27" Type="http://schemas.openxmlformats.org/officeDocument/2006/relationships/tags" Target="../tags/tag125.xml"/><Relationship Id="rId26" Type="http://schemas.openxmlformats.org/officeDocument/2006/relationships/tags" Target="../tags/tag124.xml"/><Relationship Id="rId25" Type="http://schemas.openxmlformats.org/officeDocument/2006/relationships/tags" Target="../tags/tag123.xml"/><Relationship Id="rId24" Type="http://schemas.openxmlformats.org/officeDocument/2006/relationships/tags" Target="../tags/tag122.xml"/><Relationship Id="rId23" Type="http://schemas.openxmlformats.org/officeDocument/2006/relationships/tags" Target="../tags/tag121.xml"/><Relationship Id="rId22" Type="http://schemas.openxmlformats.org/officeDocument/2006/relationships/tags" Target="../tags/tag120.xml"/><Relationship Id="rId21" Type="http://schemas.openxmlformats.org/officeDocument/2006/relationships/tags" Target="../tags/tag119.xml"/><Relationship Id="rId20" Type="http://schemas.openxmlformats.org/officeDocument/2006/relationships/tags" Target="../tags/tag118.xml"/><Relationship Id="rId2" Type="http://schemas.openxmlformats.org/officeDocument/2006/relationships/image" Target="../media/image28.png"/><Relationship Id="rId19" Type="http://schemas.openxmlformats.org/officeDocument/2006/relationships/tags" Target="../tags/tag117.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0.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hemeOverride" Target="../theme/themeOverride17.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image" Target="../media/image29.png"/><Relationship Id="rId3" Type="http://schemas.openxmlformats.org/officeDocument/2006/relationships/image" Target="../media/image24.png"/><Relationship Id="rId2" Type="http://schemas.openxmlformats.org/officeDocument/2006/relationships/image" Target="../media/image23.png"/><Relationship Id="rId10" Type="http://schemas.openxmlformats.org/officeDocument/2006/relationships/notesSlide" Target="../notesSlides/notesSlide15.xml"/><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4" Type="http://schemas.openxmlformats.org/officeDocument/2006/relationships/slideLayout" Target="../slideLayouts/slideLayout2.xml"/><Relationship Id="rId13" Type="http://schemas.openxmlformats.org/officeDocument/2006/relationships/themeOverride" Target="../theme/themeOverride18.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1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slideLayout" Target="../slideLayouts/slideLayout8.xml"/><Relationship Id="rId12" Type="http://schemas.openxmlformats.org/officeDocument/2006/relationships/themeOverride" Target="../theme/themeOverride19.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1" Type="http://schemas.openxmlformats.org/officeDocument/2006/relationships/notesSlide" Target="../notesSlides/notesSlide2.xml"/><Relationship Id="rId30" Type="http://schemas.openxmlformats.org/officeDocument/2006/relationships/slideLayout" Target="../slideLayouts/slideLayout4.xml"/><Relationship Id="rId3" Type="http://schemas.openxmlformats.org/officeDocument/2006/relationships/tags" Target="../tags/tag8.xml"/><Relationship Id="rId29" Type="http://schemas.openxmlformats.org/officeDocument/2006/relationships/themeOverride" Target="../theme/themeOverride2.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hemeOverride" Target="../theme/themeOverride2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21.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3" Type="http://schemas.openxmlformats.org/officeDocument/2006/relationships/slideLayout" Target="../slideLayouts/slideLayout8.xml"/><Relationship Id="rId22" Type="http://schemas.openxmlformats.org/officeDocument/2006/relationships/themeOverride" Target="../theme/themeOverride21.xml"/><Relationship Id="rId21" Type="http://schemas.openxmlformats.org/officeDocument/2006/relationships/tags" Target="../tags/tag177.xml"/><Relationship Id="rId20" Type="http://schemas.openxmlformats.org/officeDocument/2006/relationships/image" Target="../media/image24.png"/><Relationship Id="rId2" Type="http://schemas.openxmlformats.org/officeDocument/2006/relationships/tags" Target="../tags/tag161.xml"/><Relationship Id="rId19" Type="http://schemas.openxmlformats.org/officeDocument/2006/relationships/image" Target="../media/image23.png"/><Relationship Id="rId18" Type="http://schemas.openxmlformats.org/officeDocument/2006/relationships/image" Target="../media/image25.png"/><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2.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3" Type="http://schemas.openxmlformats.org/officeDocument/2006/relationships/slideLayout" Target="../slideLayouts/slideLayout2.xml"/><Relationship Id="rId12" Type="http://schemas.openxmlformats.org/officeDocument/2006/relationships/themeOverride" Target="../theme/themeOverride22.xml"/><Relationship Id="rId11" Type="http://schemas.openxmlformats.org/officeDocument/2006/relationships/tags" Target="../tags/tag187.xml"/><Relationship Id="rId10" Type="http://schemas.openxmlformats.org/officeDocument/2006/relationships/image" Target="../media/image25.png"/><Relationship Id="rId1" Type="http://schemas.openxmlformats.org/officeDocument/2006/relationships/tags" Target="../tags/tag178.xml"/></Relationships>
</file>

<file path=ppt/slides/_rels/slide23.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image" Target="../media/image25.png"/><Relationship Id="rId7" Type="http://schemas.openxmlformats.org/officeDocument/2006/relationships/image" Target="../media/image31.jpeg"/><Relationship Id="rId6" Type="http://schemas.openxmlformats.org/officeDocument/2006/relationships/tags" Target="../tags/tag190.xml"/><Relationship Id="rId5" Type="http://schemas.openxmlformats.org/officeDocument/2006/relationships/hyperlink" Target="http://image.baidu.com/i?ct=503316480&amp;z=0&amp;tn=baiduimagedetail&amp;word=Necker+Cube&amp;in=19847&amp;cl=2&amp;lm=-1&amp;pn=4&amp;rn=1&amp;di=16085654370&amp;ln=149&amp;fr=&amp;fmq=&amp;ic=&amp;s=&amp;se=&amp;sme=0&amp;tab=&amp;width=&amp;height=&amp;face=&amp;is=&amp;istype=" TargetMode="External"/><Relationship Id="rId4" Type="http://schemas.openxmlformats.org/officeDocument/2006/relationships/image" Target="../media/image30.jpeg"/><Relationship Id="rId3" Type="http://schemas.openxmlformats.org/officeDocument/2006/relationships/tags" Target="../tags/tag189.xml"/><Relationship Id="rId2" Type="http://schemas.openxmlformats.org/officeDocument/2006/relationships/hyperlink" Target="http://image.baidu.com/i?ct=503316480&amp;z=0&amp;tn=baiduimagedetail&amp;word=Necker+Cube&amp;in=5943&amp;cl=2&amp;lm=-1&amp;pn=1&amp;rn=1&amp;di=27163046175&amp;ln=149&amp;fr=&amp;fmq=&amp;ic=&amp;s=&amp;se=&amp;sme=0&amp;tab=&amp;width=&amp;height=&amp;face=&amp;is=&amp;istype=" TargetMode="External"/><Relationship Id="rId12" Type="http://schemas.openxmlformats.org/officeDocument/2006/relationships/notesSlide" Target="../notesSlides/notesSlide16.xml"/><Relationship Id="rId11" Type="http://schemas.openxmlformats.org/officeDocument/2006/relationships/slideLayout" Target="../slideLayouts/slideLayout2.xml"/><Relationship Id="rId10" Type="http://schemas.openxmlformats.org/officeDocument/2006/relationships/themeOverride" Target="../theme/themeOverride23.xml"/><Relationship Id="rId1" Type="http://schemas.openxmlformats.org/officeDocument/2006/relationships/tags" Target="../tags/tag188.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hemeOverride" Target="../theme/themeOverride24.xml"/><Relationship Id="rId3" Type="http://schemas.openxmlformats.org/officeDocument/2006/relationships/tags" Target="../tags/tag193.xml"/><Relationship Id="rId2" Type="http://schemas.openxmlformats.org/officeDocument/2006/relationships/image" Target="../media/image25.png"/><Relationship Id="rId1" Type="http://schemas.openxmlformats.org/officeDocument/2006/relationships/tags" Target="../tags/tag192.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hemeOverride" Target="../theme/themeOverride25.xml"/><Relationship Id="rId3" Type="http://schemas.openxmlformats.org/officeDocument/2006/relationships/tags" Target="../tags/tag195.xml"/><Relationship Id="rId2" Type="http://schemas.openxmlformats.org/officeDocument/2006/relationships/image" Target="../media/image25.png"/><Relationship Id="rId1" Type="http://schemas.openxmlformats.org/officeDocument/2006/relationships/tags" Target="../tags/tag19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hemeOverride" Target="../theme/themeOverride26.xml"/><Relationship Id="rId3" Type="http://schemas.openxmlformats.org/officeDocument/2006/relationships/tags" Target="../tags/tag197.xml"/><Relationship Id="rId2" Type="http://schemas.openxmlformats.org/officeDocument/2006/relationships/image" Target="../media/image25.png"/><Relationship Id="rId1" Type="http://schemas.openxmlformats.org/officeDocument/2006/relationships/tags" Target="../tags/tag196.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hemeOverride" Target="../theme/themeOverride27.xml"/><Relationship Id="rId3" Type="http://schemas.openxmlformats.org/officeDocument/2006/relationships/tags" Target="../tags/tag206.xml"/><Relationship Id="rId2" Type="http://schemas.openxmlformats.org/officeDocument/2006/relationships/image" Target="../media/image25.png"/><Relationship Id="rId1" Type="http://schemas.openxmlformats.org/officeDocument/2006/relationships/tags" Target="../tags/tag205.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hemeOverride" Target="../theme/themeOverride28.xml"/><Relationship Id="rId3" Type="http://schemas.openxmlformats.org/officeDocument/2006/relationships/tags" Target="../tags/tag208.xml"/><Relationship Id="rId2" Type="http://schemas.openxmlformats.org/officeDocument/2006/relationships/image" Target="../media/image25.png"/><Relationship Id="rId1" Type="http://schemas.openxmlformats.org/officeDocument/2006/relationships/tags" Target="../tags/tag20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hemeOverride" Target="../theme/themeOverride3.xml"/><Relationship Id="rId2" Type="http://schemas.openxmlformats.org/officeDocument/2006/relationships/image" Target="../media/image15.png"/><Relationship Id="rId1" Type="http://schemas.openxmlformats.org/officeDocument/2006/relationships/tags" Target="../tags/tag34.xml"/></Relationships>
</file>

<file path=ppt/slides/_rels/slide30.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image" Target="../media/image32.png"/><Relationship Id="rId3" Type="http://schemas.openxmlformats.org/officeDocument/2006/relationships/image" Target="../media/image24.png"/><Relationship Id="rId2" Type="http://schemas.openxmlformats.org/officeDocument/2006/relationships/image" Target="../media/image23.png"/><Relationship Id="rId17" Type="http://schemas.openxmlformats.org/officeDocument/2006/relationships/notesSlide" Target="../notesSlides/notesSlide22.xml"/><Relationship Id="rId16" Type="http://schemas.openxmlformats.org/officeDocument/2006/relationships/slideLayout" Target="../slideLayouts/slideLayout6.xml"/><Relationship Id="rId15" Type="http://schemas.openxmlformats.org/officeDocument/2006/relationships/themeOverride" Target="../theme/themeOverride2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4" Type="http://schemas.openxmlformats.org/officeDocument/2006/relationships/slideLayout" Target="../slideLayouts/slideLayout2.xml"/><Relationship Id="rId33" Type="http://schemas.openxmlformats.org/officeDocument/2006/relationships/tags" Target="../tags/tag250.xml"/><Relationship Id="rId32" Type="http://schemas.openxmlformats.org/officeDocument/2006/relationships/image" Target="../media/image25.png"/><Relationship Id="rId31" Type="http://schemas.openxmlformats.org/officeDocument/2006/relationships/tags" Target="../tags/tag249.xml"/><Relationship Id="rId30" Type="http://schemas.openxmlformats.org/officeDocument/2006/relationships/tags" Target="../tags/tag248.xml"/><Relationship Id="rId3" Type="http://schemas.openxmlformats.org/officeDocument/2006/relationships/tags" Target="../tags/tag221.xml"/><Relationship Id="rId29" Type="http://schemas.openxmlformats.org/officeDocument/2006/relationships/tags" Target="../tags/tag247.xml"/><Relationship Id="rId28" Type="http://schemas.openxmlformats.org/officeDocument/2006/relationships/tags" Target="../tags/tag246.xml"/><Relationship Id="rId27" Type="http://schemas.openxmlformats.org/officeDocument/2006/relationships/tags" Target="../tags/tag245.xml"/><Relationship Id="rId26" Type="http://schemas.openxmlformats.org/officeDocument/2006/relationships/tags" Target="../tags/tag244.xml"/><Relationship Id="rId25" Type="http://schemas.openxmlformats.org/officeDocument/2006/relationships/tags" Target="../tags/tag243.xml"/><Relationship Id="rId24" Type="http://schemas.openxmlformats.org/officeDocument/2006/relationships/tags" Target="../tags/tag242.xml"/><Relationship Id="rId23" Type="http://schemas.openxmlformats.org/officeDocument/2006/relationships/tags" Target="../tags/tag241.xml"/><Relationship Id="rId22" Type="http://schemas.openxmlformats.org/officeDocument/2006/relationships/tags" Target="../tags/tag240.xml"/><Relationship Id="rId21" Type="http://schemas.openxmlformats.org/officeDocument/2006/relationships/tags" Target="../tags/tag239.xml"/><Relationship Id="rId20" Type="http://schemas.openxmlformats.org/officeDocument/2006/relationships/tags" Target="../tags/tag238.xml"/><Relationship Id="rId2" Type="http://schemas.openxmlformats.org/officeDocument/2006/relationships/tags" Target="../tags/tag220.xml"/><Relationship Id="rId19" Type="http://schemas.openxmlformats.org/officeDocument/2006/relationships/tags" Target="../tags/tag237.xml"/><Relationship Id="rId18" Type="http://schemas.openxmlformats.org/officeDocument/2006/relationships/tags" Target="../tags/tag236.xml"/><Relationship Id="rId17" Type="http://schemas.openxmlformats.org/officeDocument/2006/relationships/tags" Target="../tags/tag235.xml"/><Relationship Id="rId16" Type="http://schemas.openxmlformats.org/officeDocument/2006/relationships/tags" Target="../tags/tag234.xml"/><Relationship Id="rId15" Type="http://schemas.openxmlformats.org/officeDocument/2006/relationships/tags" Target="../tags/tag233.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19.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8.xml"/><Relationship Id="rId5" Type="http://schemas.openxmlformats.org/officeDocument/2006/relationships/themeOverride" Target="../theme/themeOverride30.xml"/><Relationship Id="rId4" Type="http://schemas.openxmlformats.org/officeDocument/2006/relationships/tags" Target="../tags/tag251.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5.xml"/><Relationship Id="rId5" Type="http://schemas.openxmlformats.org/officeDocument/2006/relationships/themeOverride" Target="../theme/themeOverride31.xml"/><Relationship Id="rId4" Type="http://schemas.openxmlformats.org/officeDocument/2006/relationships/tags" Target="../tags/tag254.xml"/><Relationship Id="rId3" Type="http://schemas.openxmlformats.org/officeDocument/2006/relationships/image" Target="../media/image21.png"/><Relationship Id="rId2" Type="http://schemas.openxmlformats.org/officeDocument/2006/relationships/tags" Target="../tags/tag253.xml"/><Relationship Id="rId1" Type="http://schemas.openxmlformats.org/officeDocument/2006/relationships/tags" Target="../tags/tag252.xml"/></Relationships>
</file>

<file path=ppt/slides/_rels/slide34.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0" Type="http://schemas.openxmlformats.org/officeDocument/2006/relationships/slideLayout" Target="../slideLayouts/slideLayout4.xml"/><Relationship Id="rId2" Type="http://schemas.openxmlformats.org/officeDocument/2006/relationships/tags" Target="../tags/tag256.xml"/><Relationship Id="rId19" Type="http://schemas.openxmlformats.org/officeDocument/2006/relationships/tags" Target="../tags/tag273.xml"/><Relationship Id="rId18" Type="http://schemas.openxmlformats.org/officeDocument/2006/relationships/tags" Target="../tags/tag272.xml"/><Relationship Id="rId17" Type="http://schemas.openxmlformats.org/officeDocument/2006/relationships/tags" Target="../tags/tag271.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tags" Target="../tags/tag255.xml"/></Relationships>
</file>

<file path=ppt/slides/_rels/slide35.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image" Target="../media/image22.png"/><Relationship Id="rId2" Type="http://schemas.openxmlformats.org/officeDocument/2006/relationships/tags" Target="../tags/tag275.xml"/><Relationship Id="rId19" Type="http://schemas.openxmlformats.org/officeDocument/2006/relationships/notesSlide" Target="../notesSlides/notesSlide25.xml"/><Relationship Id="rId18" Type="http://schemas.openxmlformats.org/officeDocument/2006/relationships/slideLayout" Target="../slideLayouts/slideLayout8.xml"/><Relationship Id="rId17" Type="http://schemas.openxmlformats.org/officeDocument/2006/relationships/themeOverride" Target="../theme/themeOverride32.xml"/><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tags" Target="../tags/tag274.xml"/></Relationships>
</file>

<file path=ppt/slides/_rels/slide36.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8" Type="http://schemas.openxmlformats.org/officeDocument/2006/relationships/slideLayout" Target="../slideLayouts/slideLayout2.xml"/><Relationship Id="rId17" Type="http://schemas.openxmlformats.org/officeDocument/2006/relationships/themeOverride" Target="../theme/themeOverride33.xml"/><Relationship Id="rId16" Type="http://schemas.openxmlformats.org/officeDocument/2006/relationships/tags" Target="../tags/tag303.xml"/><Relationship Id="rId15" Type="http://schemas.openxmlformats.org/officeDocument/2006/relationships/image" Target="../media/image25.png"/><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310.xml"/><Relationship Id="rId7" Type="http://schemas.openxmlformats.org/officeDocument/2006/relationships/image" Target="../media/image25.png"/><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38.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image" Target="../media/image25.png"/><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image" Target="../media/image33.jpeg"/><Relationship Id="rId3" Type="http://schemas.openxmlformats.org/officeDocument/2006/relationships/tags" Target="../tags/tag313.xml"/><Relationship Id="rId2" Type="http://schemas.openxmlformats.org/officeDocument/2006/relationships/tags" Target="../tags/tag312.xml"/><Relationship Id="rId10" Type="http://schemas.openxmlformats.org/officeDocument/2006/relationships/slideLayout" Target="../slideLayouts/slideLayout2.xml"/><Relationship Id="rId1" Type="http://schemas.openxmlformats.org/officeDocument/2006/relationships/tags" Target="../tags/tag311.xml"/></Relationships>
</file>

<file path=ppt/slides/_rels/slide39.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2" Type="http://schemas.openxmlformats.org/officeDocument/2006/relationships/notesSlide" Target="../notesSlides/notesSlide26.xml"/><Relationship Id="rId11" Type="http://schemas.openxmlformats.org/officeDocument/2006/relationships/slideLayout" Target="../slideLayouts/slideLayout12.xml"/><Relationship Id="rId10" Type="http://schemas.openxmlformats.org/officeDocument/2006/relationships/tags" Target="../tags/tag327.xml"/><Relationship Id="rId1" Type="http://schemas.openxmlformats.org/officeDocument/2006/relationships/tags" Target="../tags/tag318.xml"/></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6.png"/><Relationship Id="rId16" Type="http://schemas.openxmlformats.org/officeDocument/2006/relationships/notesSlide" Target="../notesSlides/notesSlide4.xml"/><Relationship Id="rId15" Type="http://schemas.openxmlformats.org/officeDocument/2006/relationships/slideLayout" Target="../slideLayouts/slideLayout8.xml"/><Relationship Id="rId14" Type="http://schemas.openxmlformats.org/officeDocument/2006/relationships/themeOverride" Target="../theme/themeOverride4.xml"/><Relationship Id="rId13" Type="http://schemas.openxmlformats.org/officeDocument/2006/relationships/image" Target="../media/image17.png"/><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33.xml"/><Relationship Id="rId7" Type="http://schemas.openxmlformats.org/officeDocument/2006/relationships/image" Target="../media/image25.png"/><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image" Target="../media/image34.png"/><Relationship Id="rId1" Type="http://schemas.openxmlformats.org/officeDocument/2006/relationships/tags" Target="../tags/tag328.xml"/></Relationships>
</file>

<file path=ppt/slides/_rels/slide41.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3" Type="http://schemas.openxmlformats.org/officeDocument/2006/relationships/slideLayout" Target="../slideLayouts/slideLayout9.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image" Target="../media/image35.png"/><Relationship Id="rId1" Type="http://schemas.openxmlformats.org/officeDocument/2006/relationships/tags" Target="../tags/tag3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4" Type="http://schemas.openxmlformats.org/officeDocument/2006/relationships/slideLayout" Target="../slideLayouts/slideLayout9.xml"/><Relationship Id="rId33" Type="http://schemas.openxmlformats.org/officeDocument/2006/relationships/tags" Target="../tags/tag377.xml"/><Relationship Id="rId32" Type="http://schemas.openxmlformats.org/officeDocument/2006/relationships/tags" Target="../tags/tag376.xml"/><Relationship Id="rId31" Type="http://schemas.openxmlformats.org/officeDocument/2006/relationships/tags" Target="../tags/tag375.xml"/><Relationship Id="rId30" Type="http://schemas.openxmlformats.org/officeDocument/2006/relationships/tags" Target="../tags/tag374.xml"/><Relationship Id="rId3" Type="http://schemas.openxmlformats.org/officeDocument/2006/relationships/tags" Target="../tags/tag347.xml"/><Relationship Id="rId29" Type="http://schemas.openxmlformats.org/officeDocument/2006/relationships/tags" Target="../tags/tag373.xml"/><Relationship Id="rId28" Type="http://schemas.openxmlformats.org/officeDocument/2006/relationships/tags" Target="../tags/tag372.xml"/><Relationship Id="rId27" Type="http://schemas.openxmlformats.org/officeDocument/2006/relationships/tags" Target="../tags/tag371.xml"/><Relationship Id="rId26" Type="http://schemas.openxmlformats.org/officeDocument/2006/relationships/tags" Target="../tags/tag370.xml"/><Relationship Id="rId25" Type="http://schemas.openxmlformats.org/officeDocument/2006/relationships/tags" Target="../tags/tag369.xml"/><Relationship Id="rId24" Type="http://schemas.openxmlformats.org/officeDocument/2006/relationships/tags" Target="../tags/tag368.xml"/><Relationship Id="rId23" Type="http://schemas.openxmlformats.org/officeDocument/2006/relationships/tags" Target="../tags/tag367.xml"/><Relationship Id="rId22" Type="http://schemas.openxmlformats.org/officeDocument/2006/relationships/tags" Target="../tags/tag366.xml"/><Relationship Id="rId21" Type="http://schemas.openxmlformats.org/officeDocument/2006/relationships/tags" Target="../tags/tag365.xml"/><Relationship Id="rId20" Type="http://schemas.openxmlformats.org/officeDocument/2006/relationships/tags" Target="../tags/tag364.xml"/><Relationship Id="rId2" Type="http://schemas.openxmlformats.org/officeDocument/2006/relationships/tags" Target="../tags/tag346.xml"/><Relationship Id="rId19" Type="http://schemas.openxmlformats.org/officeDocument/2006/relationships/tags" Target="../tags/tag363.xml"/><Relationship Id="rId18" Type="http://schemas.openxmlformats.org/officeDocument/2006/relationships/tags" Target="../tags/tag362.xml"/><Relationship Id="rId17" Type="http://schemas.openxmlformats.org/officeDocument/2006/relationships/tags" Target="../tags/tag361.xml"/><Relationship Id="rId16" Type="http://schemas.openxmlformats.org/officeDocument/2006/relationships/tags" Target="../tags/tag360.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tags" Target="../tags/tag345.xml"/></Relationships>
</file>

<file path=ppt/slides/_rels/slide44.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4" Type="http://schemas.openxmlformats.org/officeDocument/2006/relationships/slideLayout" Target="../slideLayouts/slideLayout2.xml"/><Relationship Id="rId13" Type="http://schemas.openxmlformats.org/officeDocument/2006/relationships/tags" Target="../tags/tag386.xml"/><Relationship Id="rId12" Type="http://schemas.openxmlformats.org/officeDocument/2006/relationships/image" Target="../media/image36.png"/><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tags" Target="../tags/tag378.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8.jpeg"/><Relationship Id="rId1" Type="http://schemas.openxmlformats.org/officeDocument/2006/relationships/image" Target="../media/image37.png"/></Relationships>
</file>

<file path=ppt/slides/_rels/slide46.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4" Type="http://schemas.openxmlformats.org/officeDocument/2006/relationships/notesSlide" Target="../notesSlides/notesSlide27.xml"/><Relationship Id="rId23" Type="http://schemas.openxmlformats.org/officeDocument/2006/relationships/slideLayout" Target="../slideLayouts/slideLayout2.xml"/><Relationship Id="rId22" Type="http://schemas.openxmlformats.org/officeDocument/2006/relationships/tags" Target="../tags/tag406.xml"/><Relationship Id="rId21" Type="http://schemas.openxmlformats.org/officeDocument/2006/relationships/image" Target="file:///E:\400px_tools/pic_temp/pic_half_left.png" TargetMode="External"/><Relationship Id="rId20" Type="http://schemas.openxmlformats.org/officeDocument/2006/relationships/image" Target="../media/image39.png"/><Relationship Id="rId2" Type="http://schemas.openxmlformats.org/officeDocument/2006/relationships/tags" Target="../tags/tag388.xml"/><Relationship Id="rId19" Type="http://schemas.openxmlformats.org/officeDocument/2006/relationships/tags" Target="../tags/tag405.xml"/><Relationship Id="rId18" Type="http://schemas.openxmlformats.org/officeDocument/2006/relationships/tags" Target="../tags/tag404.xml"/><Relationship Id="rId17" Type="http://schemas.openxmlformats.org/officeDocument/2006/relationships/tags" Target="../tags/tag403.xml"/><Relationship Id="rId16" Type="http://schemas.openxmlformats.org/officeDocument/2006/relationships/tags" Target="../tags/tag402.xml"/><Relationship Id="rId15" Type="http://schemas.openxmlformats.org/officeDocument/2006/relationships/tags" Target="../tags/tag401.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7.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8.xml"/><Relationship Id="rId6" Type="http://schemas.openxmlformats.org/officeDocument/2006/relationships/themeOverride" Target="../theme/themeOverride34.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5.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0.jpeg"/></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8.xml"/><Relationship Id="rId7" Type="http://schemas.openxmlformats.org/officeDocument/2006/relationships/themeOverride" Target="../theme/themeOverride35.xml"/><Relationship Id="rId6" Type="http://schemas.openxmlformats.org/officeDocument/2006/relationships/image" Target="../media/image41.png"/><Relationship Id="rId5" Type="http://schemas.openxmlformats.org/officeDocument/2006/relationships/tags" Target="../tags/tag410.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409.xml"/><Relationship Id="rId1" Type="http://schemas.openxmlformats.org/officeDocument/2006/relationships/image" Target="../media/image25.png"/></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6" Type="http://schemas.openxmlformats.org/officeDocument/2006/relationships/notesSlide" Target="../notesSlides/notesSlide5.xml"/><Relationship Id="rId15" Type="http://schemas.openxmlformats.org/officeDocument/2006/relationships/slideLayout" Target="../slideLayouts/slideLayout2.xml"/><Relationship Id="rId14" Type="http://schemas.openxmlformats.org/officeDocument/2006/relationships/themeOverride" Target="../theme/themeOverride5.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5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8.xml"/><Relationship Id="rId7" Type="http://schemas.openxmlformats.org/officeDocument/2006/relationships/themeOverride" Target="../theme/themeOverride36.xml"/><Relationship Id="rId6" Type="http://schemas.openxmlformats.org/officeDocument/2006/relationships/image" Target="../media/image42.png"/><Relationship Id="rId5" Type="http://schemas.openxmlformats.org/officeDocument/2006/relationships/tags" Target="../tags/tag41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411.xml"/><Relationship Id="rId1" Type="http://schemas.openxmlformats.org/officeDocument/2006/relationships/image" Target="../media/image25.png"/></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s>
</file>

<file path=ppt/slides/_rels/slide52.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5.png"/><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image" Target="../media/image43.png"/><Relationship Id="rId10" Type="http://schemas.openxmlformats.org/officeDocument/2006/relationships/slideLayout" Target="../slideLayouts/slideLayout9.xml"/><Relationship Id="rId1" Type="http://schemas.openxmlformats.org/officeDocument/2006/relationships/tags" Target="../tags/tag420.xml"/></Relationships>
</file>

<file path=ppt/slides/_rels/slide53.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5.png"/><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1" Type="http://schemas.openxmlformats.org/officeDocument/2006/relationships/slideLayout" Target="../slideLayouts/slideLayout12.xml"/><Relationship Id="rId10" Type="http://schemas.openxmlformats.org/officeDocument/2006/relationships/tags" Target="../tags/tag431.xml"/><Relationship Id="rId1" Type="http://schemas.openxmlformats.org/officeDocument/2006/relationships/tags" Target="../tags/tag425.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image" Target="../media/image45.png"/><Relationship Id="rId3" Type="http://schemas.openxmlformats.org/officeDocument/2006/relationships/tags" Target="../tags/tag433.xml"/><Relationship Id="rId2" Type="http://schemas.openxmlformats.org/officeDocument/2006/relationships/image" Target="../media/image44.png"/><Relationship Id="rId1" Type="http://schemas.openxmlformats.org/officeDocument/2006/relationships/tags" Target="../tags/tag432.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442.xml"/><Relationship Id="rId6" Type="http://schemas.openxmlformats.org/officeDocument/2006/relationships/image" Target="../media/image46.png"/><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hyperlink" Target="X77.wmv" TargetMode="External"/></Relationships>
</file>

<file path=ppt/slides/_rels/slide56.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5" Type="http://schemas.openxmlformats.org/officeDocument/2006/relationships/notesSlide" Target="../notesSlides/notesSlide31.xml"/><Relationship Id="rId14" Type="http://schemas.openxmlformats.org/officeDocument/2006/relationships/slideLayout" Target="../slideLayouts/slideLayout8.xml"/><Relationship Id="rId13" Type="http://schemas.openxmlformats.org/officeDocument/2006/relationships/tags" Target="../tags/tag453.xml"/><Relationship Id="rId12" Type="http://schemas.openxmlformats.org/officeDocument/2006/relationships/image" Target="../media/image25.png"/><Relationship Id="rId11" Type="http://schemas.openxmlformats.org/officeDocument/2006/relationships/image" Target="../media/image47.png"/><Relationship Id="rId10" Type="http://schemas.openxmlformats.org/officeDocument/2006/relationships/tags" Target="../tags/tag452.xml"/><Relationship Id="rId1" Type="http://schemas.openxmlformats.org/officeDocument/2006/relationships/tags" Target="../tags/tag443.xml"/></Relationships>
</file>

<file path=ppt/slides/_rels/slide57.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image" Target="../media/image49.jpeg"/><Relationship Id="rId6" Type="http://schemas.openxmlformats.org/officeDocument/2006/relationships/tags" Target="../tags/tag458.xml"/><Relationship Id="rId5" Type="http://schemas.openxmlformats.org/officeDocument/2006/relationships/image" Target="../media/image48.png"/><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5" Type="http://schemas.openxmlformats.org/officeDocument/2006/relationships/slideLayout" Target="../slideLayouts/slideLayout12.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4.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tags" Target="../tags/tag468.xml"/><Relationship Id="rId3" Type="http://schemas.openxmlformats.org/officeDocument/2006/relationships/image" Target="../media/image50.png"/><Relationship Id="rId2" Type="http://schemas.openxmlformats.org/officeDocument/2006/relationships/tags" Target="../tags/tag467.xml"/><Relationship Id="rId1" Type="http://schemas.openxmlformats.org/officeDocument/2006/relationships/tags" Target="../tags/tag466.xml"/></Relationships>
</file>

<file path=ppt/slides/_rels/slide59.xml.rels><?xml version="1.0" encoding="UTF-8" standalone="yes"?>
<Relationships xmlns="http://schemas.openxmlformats.org/package/2006/relationships"><Relationship Id="rId9" Type="http://schemas.openxmlformats.org/officeDocument/2006/relationships/tags" Target="../tags/tag477.xml"/><Relationship Id="rId8" Type="http://schemas.openxmlformats.org/officeDocument/2006/relationships/tags" Target="../tags/tag476.xml"/><Relationship Id="rId7" Type="http://schemas.openxmlformats.org/officeDocument/2006/relationships/tags" Target="../tags/tag475.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4" Type="http://schemas.openxmlformats.org/officeDocument/2006/relationships/slideLayout" Target="../slideLayouts/slideLayout2.xml"/><Relationship Id="rId13" Type="http://schemas.openxmlformats.org/officeDocument/2006/relationships/tags" Target="../tags/tag480.xml"/><Relationship Id="rId12" Type="http://schemas.openxmlformats.org/officeDocument/2006/relationships/image" Target="../media/image25.png"/><Relationship Id="rId11" Type="http://schemas.openxmlformats.org/officeDocument/2006/relationships/tags" Target="../tags/tag479.xml"/><Relationship Id="rId10" Type="http://schemas.openxmlformats.org/officeDocument/2006/relationships/tags" Target="../tags/tag478.xml"/><Relationship Id="rId1" Type="http://schemas.openxmlformats.org/officeDocument/2006/relationships/tags" Target="../tags/tag469.xml"/></Relationships>
</file>

<file path=ppt/slides/_rels/slide6.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1" Type="http://schemas.openxmlformats.org/officeDocument/2006/relationships/slideLayout" Target="../slideLayouts/slideLayout8.xml"/><Relationship Id="rId10" Type="http://schemas.openxmlformats.org/officeDocument/2006/relationships/themeOverride" Target="../theme/themeOverride6.xml"/><Relationship Id="rId1" Type="http://schemas.openxmlformats.org/officeDocument/2006/relationships/tags" Target="../tags/tag59.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image" Target="../media/image51.jpeg"/><Relationship Id="rId2" Type="http://schemas.openxmlformats.org/officeDocument/2006/relationships/tags" Target="../tags/tag482.xml"/><Relationship Id="rId1" Type="http://schemas.openxmlformats.org/officeDocument/2006/relationships/tags" Target="../tags/tag481.xml"/></Relationships>
</file>

<file path=ppt/slides/_rels/slide61.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5" Type="http://schemas.openxmlformats.org/officeDocument/2006/relationships/slideLayout" Target="../slideLayouts/slideLayout2.xml"/><Relationship Id="rId14" Type="http://schemas.openxmlformats.org/officeDocument/2006/relationships/tags" Target="../tags/tag498.xml"/><Relationship Id="rId13" Type="http://schemas.openxmlformats.org/officeDocument/2006/relationships/tags" Target="../tags/tag497.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5.xml"/></Relationships>
</file>

<file path=ppt/slides/_rels/slide62.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7" Type="http://schemas.openxmlformats.org/officeDocument/2006/relationships/slideLayout" Target="../slideLayouts/slideLayout9.xml"/><Relationship Id="rId16" Type="http://schemas.openxmlformats.org/officeDocument/2006/relationships/tags" Target="../tags/tag512.xml"/><Relationship Id="rId15" Type="http://schemas.openxmlformats.org/officeDocument/2006/relationships/tags" Target="../tags/tag511.xml"/><Relationship Id="rId14" Type="http://schemas.openxmlformats.org/officeDocument/2006/relationships/tags" Target="../tags/tag510.xml"/><Relationship Id="rId13" Type="http://schemas.openxmlformats.org/officeDocument/2006/relationships/image" Target="../media/image53.png"/><Relationship Id="rId12" Type="http://schemas.openxmlformats.org/officeDocument/2006/relationships/image" Target="../media/image52.jpeg"/><Relationship Id="rId11" Type="http://schemas.openxmlformats.org/officeDocument/2006/relationships/tags" Target="../tags/tag509.xml"/><Relationship Id="rId10" Type="http://schemas.openxmlformats.org/officeDocument/2006/relationships/tags" Target="../tags/tag508.xml"/><Relationship Id="rId1" Type="http://schemas.openxmlformats.org/officeDocument/2006/relationships/tags" Target="../tags/tag499.xml"/></Relationships>
</file>

<file path=ppt/slides/_rels/slide63.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1" Type="http://schemas.openxmlformats.org/officeDocument/2006/relationships/slideLayout" Target="../slideLayouts/slideLayout12.xml"/><Relationship Id="rId10" Type="http://schemas.openxmlformats.org/officeDocument/2006/relationships/tags" Target="../tags/tag521.xml"/><Relationship Id="rId1" Type="http://schemas.openxmlformats.org/officeDocument/2006/relationships/tags" Target="../tags/tag513.xml"/></Relationships>
</file>

<file path=ppt/slides/_rels/slide64.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1" Type="http://schemas.openxmlformats.org/officeDocument/2006/relationships/slideLayout" Target="../slideLayouts/slideLayout12.xml"/><Relationship Id="rId10" Type="http://schemas.openxmlformats.org/officeDocument/2006/relationships/tags" Target="../tags/tag530.xml"/><Relationship Id="rId1" Type="http://schemas.openxmlformats.org/officeDocument/2006/relationships/tags" Target="../tags/tag522.xml"/></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hyperlink" Target="j5.htm" TargetMode="External"/><Relationship Id="rId7" Type="http://schemas.openxmlformats.org/officeDocument/2006/relationships/hyperlink" Target="j9.htm" TargetMode="External"/><Relationship Id="rId6" Type="http://schemas.openxmlformats.org/officeDocument/2006/relationships/hyperlink" Target="ng1.htm" TargetMode="External"/><Relationship Id="rId5" Type="http://schemas.openxmlformats.org/officeDocument/2006/relationships/hyperlink" Target="xnf.htm" TargetMode="External"/><Relationship Id="rId4" Type="http://schemas.openxmlformats.org/officeDocument/2006/relationships/hyperlink" Target="qn1.htm" TargetMode="External"/><Relationship Id="rId3" Type="http://schemas.openxmlformats.org/officeDocument/2006/relationships/hyperlink" Target="dnf.htm" TargetMode="External"/><Relationship Id="rId2" Type="http://schemas.openxmlformats.org/officeDocument/2006/relationships/hyperlink" Target="dn14.htm" TargetMode="External"/><Relationship Id="rId1" Type="http://schemas.openxmlformats.org/officeDocument/2006/relationships/image" Target="../media/image54.png"/></Relationships>
</file>

<file path=ppt/slides/_rels/slide66.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image" Target="../media/image55.png"/><Relationship Id="rId7" Type="http://schemas.openxmlformats.org/officeDocument/2006/relationships/tags" Target="../tags/tag534.xml"/><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image" Target="../media/image24.png"/><Relationship Id="rId2" Type="http://schemas.openxmlformats.org/officeDocument/2006/relationships/image" Target="../media/image23.png"/><Relationship Id="rId13" Type="http://schemas.openxmlformats.org/officeDocument/2006/relationships/notesSlide" Target="../notesSlides/notesSlide32.xml"/><Relationship Id="rId12" Type="http://schemas.openxmlformats.org/officeDocument/2006/relationships/slideLayout" Target="../slideLayouts/slideLayout8.xml"/><Relationship Id="rId11" Type="http://schemas.openxmlformats.org/officeDocument/2006/relationships/themeOverride" Target="../theme/themeOverride37.xml"/><Relationship Id="rId10" Type="http://schemas.openxmlformats.org/officeDocument/2006/relationships/tags" Target="../tags/tag536.xml"/><Relationship Id="rId1" Type="http://schemas.openxmlformats.org/officeDocument/2006/relationships/image" Target="../media/image2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s>
</file>

<file path=ppt/slides/_rels/slide69.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tags" Target="../tags/tag548.xml"/><Relationship Id="rId5" Type="http://schemas.openxmlformats.org/officeDocument/2006/relationships/tags" Target="../tags/tag547.xml"/><Relationship Id="rId4" Type="http://schemas.openxmlformats.org/officeDocument/2006/relationships/tags" Target="../tags/tag546.xml"/><Relationship Id="rId34" Type="http://schemas.openxmlformats.org/officeDocument/2006/relationships/slideLayout" Target="../slideLayouts/slideLayout2.xml"/><Relationship Id="rId33" Type="http://schemas.openxmlformats.org/officeDocument/2006/relationships/tags" Target="../tags/tag575.xml"/><Relationship Id="rId32" Type="http://schemas.openxmlformats.org/officeDocument/2006/relationships/tags" Target="../tags/tag574.xml"/><Relationship Id="rId31" Type="http://schemas.openxmlformats.org/officeDocument/2006/relationships/tags" Target="../tags/tag573.xml"/><Relationship Id="rId30" Type="http://schemas.openxmlformats.org/officeDocument/2006/relationships/tags" Target="../tags/tag572.xml"/><Relationship Id="rId3" Type="http://schemas.openxmlformats.org/officeDocument/2006/relationships/tags" Target="../tags/tag545.xml"/><Relationship Id="rId29" Type="http://schemas.openxmlformats.org/officeDocument/2006/relationships/tags" Target="../tags/tag571.xml"/><Relationship Id="rId28" Type="http://schemas.openxmlformats.org/officeDocument/2006/relationships/tags" Target="../tags/tag570.xml"/><Relationship Id="rId27" Type="http://schemas.openxmlformats.org/officeDocument/2006/relationships/tags" Target="../tags/tag569.xml"/><Relationship Id="rId26" Type="http://schemas.openxmlformats.org/officeDocument/2006/relationships/tags" Target="../tags/tag568.xml"/><Relationship Id="rId25" Type="http://schemas.openxmlformats.org/officeDocument/2006/relationships/tags" Target="../tags/tag567.xml"/><Relationship Id="rId24" Type="http://schemas.openxmlformats.org/officeDocument/2006/relationships/tags" Target="../tags/tag566.xml"/><Relationship Id="rId23" Type="http://schemas.openxmlformats.org/officeDocument/2006/relationships/tags" Target="../tags/tag565.xml"/><Relationship Id="rId22" Type="http://schemas.openxmlformats.org/officeDocument/2006/relationships/tags" Target="../tags/tag564.xml"/><Relationship Id="rId21" Type="http://schemas.openxmlformats.org/officeDocument/2006/relationships/tags" Target="../tags/tag563.xml"/><Relationship Id="rId20" Type="http://schemas.openxmlformats.org/officeDocument/2006/relationships/tags" Target="../tags/tag562.xml"/><Relationship Id="rId2" Type="http://schemas.openxmlformats.org/officeDocument/2006/relationships/tags" Target="../tags/tag544.xml"/><Relationship Id="rId19" Type="http://schemas.openxmlformats.org/officeDocument/2006/relationships/tags" Target="../tags/tag561.xml"/><Relationship Id="rId18" Type="http://schemas.openxmlformats.org/officeDocument/2006/relationships/tags" Target="../tags/tag560.xml"/><Relationship Id="rId17" Type="http://schemas.openxmlformats.org/officeDocument/2006/relationships/tags" Target="../tags/tag559.xml"/><Relationship Id="rId16" Type="http://schemas.openxmlformats.org/officeDocument/2006/relationships/tags" Target="../tags/tag558.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tags" Target="../tags/tag54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7.xml"/><Relationship Id="rId4" Type="http://schemas.openxmlformats.org/officeDocument/2006/relationships/tags" Target="../tags/tag68.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0.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4" Type="http://schemas.openxmlformats.org/officeDocument/2006/relationships/slideLayout" Target="../slideLayouts/slideLayout9.xml"/><Relationship Id="rId33" Type="http://schemas.openxmlformats.org/officeDocument/2006/relationships/tags" Target="../tags/tag608.xml"/><Relationship Id="rId32" Type="http://schemas.openxmlformats.org/officeDocument/2006/relationships/tags" Target="../tags/tag607.xml"/><Relationship Id="rId31" Type="http://schemas.openxmlformats.org/officeDocument/2006/relationships/tags" Target="../tags/tag606.xml"/><Relationship Id="rId30" Type="http://schemas.openxmlformats.org/officeDocument/2006/relationships/tags" Target="../tags/tag605.xml"/><Relationship Id="rId3" Type="http://schemas.openxmlformats.org/officeDocument/2006/relationships/tags" Target="../tags/tag578.xml"/><Relationship Id="rId29" Type="http://schemas.openxmlformats.org/officeDocument/2006/relationships/tags" Target="../tags/tag604.xml"/><Relationship Id="rId28" Type="http://schemas.openxmlformats.org/officeDocument/2006/relationships/tags" Target="../tags/tag603.xml"/><Relationship Id="rId27" Type="http://schemas.openxmlformats.org/officeDocument/2006/relationships/tags" Target="../tags/tag602.xml"/><Relationship Id="rId26" Type="http://schemas.openxmlformats.org/officeDocument/2006/relationships/tags" Target="../tags/tag601.xml"/><Relationship Id="rId25" Type="http://schemas.openxmlformats.org/officeDocument/2006/relationships/tags" Target="../tags/tag600.xml"/><Relationship Id="rId24" Type="http://schemas.openxmlformats.org/officeDocument/2006/relationships/tags" Target="../tags/tag599.xml"/><Relationship Id="rId23" Type="http://schemas.openxmlformats.org/officeDocument/2006/relationships/tags" Target="../tags/tag598.xml"/><Relationship Id="rId22" Type="http://schemas.openxmlformats.org/officeDocument/2006/relationships/tags" Target="../tags/tag597.xml"/><Relationship Id="rId21" Type="http://schemas.openxmlformats.org/officeDocument/2006/relationships/tags" Target="../tags/tag596.xml"/><Relationship Id="rId20" Type="http://schemas.openxmlformats.org/officeDocument/2006/relationships/tags" Target="../tags/tag595.xml"/><Relationship Id="rId2" Type="http://schemas.openxmlformats.org/officeDocument/2006/relationships/tags" Target="../tags/tag577.xml"/><Relationship Id="rId19" Type="http://schemas.openxmlformats.org/officeDocument/2006/relationships/tags" Target="../tags/tag594.xml"/><Relationship Id="rId18" Type="http://schemas.openxmlformats.org/officeDocument/2006/relationships/tags" Target="../tags/tag593.xml"/><Relationship Id="rId17" Type="http://schemas.openxmlformats.org/officeDocument/2006/relationships/tags" Target="../tags/tag592.xml"/><Relationship Id="rId16" Type="http://schemas.openxmlformats.org/officeDocument/2006/relationships/tags" Target="../tags/tag591.xml"/><Relationship Id="rId15" Type="http://schemas.openxmlformats.org/officeDocument/2006/relationships/tags" Target="../tags/tag590.xml"/><Relationship Id="rId14" Type="http://schemas.openxmlformats.org/officeDocument/2006/relationships/tags" Target="../tags/tag589.xml"/><Relationship Id="rId13" Type="http://schemas.openxmlformats.org/officeDocument/2006/relationships/tags" Target="../tags/tag588.xml"/><Relationship Id="rId12" Type="http://schemas.openxmlformats.org/officeDocument/2006/relationships/tags" Target="../tags/tag587.xml"/><Relationship Id="rId11" Type="http://schemas.openxmlformats.org/officeDocument/2006/relationships/tags" Target="../tags/tag586.xml"/><Relationship Id="rId10" Type="http://schemas.openxmlformats.org/officeDocument/2006/relationships/tags" Target="../tags/tag585.xml"/><Relationship Id="rId1" Type="http://schemas.openxmlformats.org/officeDocument/2006/relationships/tags" Target="../tags/tag576.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8.xml"/><Relationship Id="rId6" Type="http://schemas.openxmlformats.org/officeDocument/2006/relationships/themeOverride" Target="../theme/themeOverride38.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tags" Target="../tags/tag610.xml"/><Relationship Id="rId2" Type="http://schemas.openxmlformats.org/officeDocument/2006/relationships/image" Target="../media/image25.png"/><Relationship Id="rId1" Type="http://schemas.openxmlformats.org/officeDocument/2006/relationships/tags" Target="../tags/tag609.xml"/></Relationships>
</file>

<file path=ppt/slides/_rels/slide72.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8.xml"/><Relationship Id="rId5" Type="http://schemas.openxmlformats.org/officeDocument/2006/relationships/themeOverride" Target="../theme/themeOverride39.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611.xml"/><Relationship Id="rId1" Type="http://schemas.openxmlformats.org/officeDocument/2006/relationships/image" Target="../media/image25.png"/></Relationships>
</file>

<file path=ppt/slides/_rels/slide73.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2.xml"/><Relationship Id="rId5" Type="http://schemas.openxmlformats.org/officeDocument/2006/relationships/themeOverride" Target="../theme/themeOverride40.xml"/><Relationship Id="rId4" Type="http://schemas.openxmlformats.org/officeDocument/2006/relationships/tags" Target="../tags/tag61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4.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4.xml"/><Relationship Id="rId5" Type="http://schemas.openxmlformats.org/officeDocument/2006/relationships/themeOverride" Target="../theme/themeOverride41.xml"/><Relationship Id="rId4" Type="http://schemas.openxmlformats.org/officeDocument/2006/relationships/tags" Target="../tags/tag615.xml"/><Relationship Id="rId3" Type="http://schemas.openxmlformats.org/officeDocument/2006/relationships/image" Target="../media/image21.png"/><Relationship Id="rId2" Type="http://schemas.openxmlformats.org/officeDocument/2006/relationships/tags" Target="../tags/tag614.xml"/><Relationship Id="rId1" Type="http://schemas.openxmlformats.org/officeDocument/2006/relationships/tags" Target="../tags/tag613.xml"/></Relationships>
</file>

<file path=ppt/slides/_rels/slide75.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tags" Target="../tags/tag621.xml"/><Relationship Id="rId6" Type="http://schemas.openxmlformats.org/officeDocument/2006/relationships/tags" Target="../tags/tag620.xml"/><Relationship Id="rId5" Type="http://schemas.openxmlformats.org/officeDocument/2006/relationships/tags" Target="../tags/tag619.xml"/><Relationship Id="rId4" Type="http://schemas.openxmlformats.org/officeDocument/2006/relationships/tags" Target="../tags/tag618.xml"/><Relationship Id="rId3" Type="http://schemas.openxmlformats.org/officeDocument/2006/relationships/image" Target="../media/image22.png"/><Relationship Id="rId2" Type="http://schemas.openxmlformats.org/officeDocument/2006/relationships/tags" Target="../tags/tag617.xml"/><Relationship Id="rId13" Type="http://schemas.openxmlformats.org/officeDocument/2006/relationships/notesSlide" Target="../notesSlides/notesSlide37.xml"/><Relationship Id="rId12" Type="http://schemas.openxmlformats.org/officeDocument/2006/relationships/slideLayout" Target="../slideLayouts/slideLayout2.xml"/><Relationship Id="rId11" Type="http://schemas.openxmlformats.org/officeDocument/2006/relationships/themeOverride" Target="../theme/themeOverride42.xml"/><Relationship Id="rId10" Type="http://schemas.openxmlformats.org/officeDocument/2006/relationships/tags" Target="../tags/tag624.xml"/><Relationship Id="rId1" Type="http://schemas.openxmlformats.org/officeDocument/2006/relationships/tags" Target="../tags/tag616.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hemeOverride" Target="../theme/themeOverride43.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image" Target="../media/image24.png"/><Relationship Id="rId2" Type="http://schemas.openxmlformats.org/officeDocument/2006/relationships/image" Target="../media/image23.png"/><Relationship Id="rId10" Type="http://schemas.openxmlformats.org/officeDocument/2006/relationships/notesSlide" Target="../notesSlides/notesSlide38.xml"/><Relationship Id="rId1" Type="http://schemas.openxmlformats.org/officeDocument/2006/relationships/image" Target="../media/image25.png"/></Relationships>
</file>

<file path=ppt/slides/_rels/slide77.xml.rels><?xml version="1.0" encoding="UTF-8" standalone="yes"?>
<Relationships xmlns="http://schemas.openxmlformats.org/package/2006/relationships"><Relationship Id="rId9" Type="http://schemas.openxmlformats.org/officeDocument/2006/relationships/tags" Target="../tags/tag637.xml"/><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tags" Target="../tags/tag631.xml"/><Relationship Id="rId23" Type="http://schemas.openxmlformats.org/officeDocument/2006/relationships/notesSlide" Target="../notesSlides/notesSlide39.xml"/><Relationship Id="rId22" Type="http://schemas.openxmlformats.org/officeDocument/2006/relationships/slideLayout" Target="../slideLayouts/slideLayout8.xml"/><Relationship Id="rId21" Type="http://schemas.openxmlformats.org/officeDocument/2006/relationships/themeOverride" Target="../theme/themeOverride44.xml"/><Relationship Id="rId20" Type="http://schemas.openxmlformats.org/officeDocument/2006/relationships/tags" Target="../tags/tag645.xml"/><Relationship Id="rId2" Type="http://schemas.openxmlformats.org/officeDocument/2006/relationships/tags" Target="../tags/tag630.xml"/><Relationship Id="rId19" Type="http://schemas.openxmlformats.org/officeDocument/2006/relationships/image" Target="../media/image24.png"/><Relationship Id="rId18" Type="http://schemas.openxmlformats.org/officeDocument/2006/relationships/image" Target="../media/image23.png"/><Relationship Id="rId17" Type="http://schemas.openxmlformats.org/officeDocument/2006/relationships/image" Target="../media/image25.png"/><Relationship Id="rId16" Type="http://schemas.openxmlformats.org/officeDocument/2006/relationships/tags" Target="../tags/tag644.xml"/><Relationship Id="rId15" Type="http://schemas.openxmlformats.org/officeDocument/2006/relationships/tags" Target="../tags/tag643.xml"/><Relationship Id="rId14" Type="http://schemas.openxmlformats.org/officeDocument/2006/relationships/tags" Target="../tags/tag642.xml"/><Relationship Id="rId13" Type="http://schemas.openxmlformats.org/officeDocument/2006/relationships/tags" Target="../tags/tag641.xml"/><Relationship Id="rId12" Type="http://schemas.openxmlformats.org/officeDocument/2006/relationships/tags" Target="../tags/tag640.xml"/><Relationship Id="rId11" Type="http://schemas.openxmlformats.org/officeDocument/2006/relationships/tags" Target="../tags/tag639.xml"/><Relationship Id="rId10" Type="http://schemas.openxmlformats.org/officeDocument/2006/relationships/tags" Target="../tags/tag638.xml"/><Relationship Id="rId1" Type="http://schemas.openxmlformats.org/officeDocument/2006/relationships/tags" Target="../tags/tag629.xml"/></Relationships>
</file>

<file path=ppt/slides/_rels/slide78.xml.rels><?xml version="1.0" encoding="UTF-8" standalone="yes"?>
<Relationships xmlns="http://schemas.openxmlformats.org/package/2006/relationships"><Relationship Id="rId9" Type="http://schemas.openxmlformats.org/officeDocument/2006/relationships/themeOverride" Target="../theme/themeOverride45.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17.png"/><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1" Type="http://schemas.openxmlformats.org/officeDocument/2006/relationships/notesSlide" Target="../notesSlides/notesSlide40.xml"/><Relationship Id="rId10" Type="http://schemas.openxmlformats.org/officeDocument/2006/relationships/slideLayout" Target="../slideLayouts/slideLayout2.xml"/><Relationship Id="rId1" Type="http://schemas.openxmlformats.org/officeDocument/2006/relationships/image" Target="../media/image25.png"/></Relationships>
</file>

<file path=ppt/slides/_rels/slide79.xml.rels><?xml version="1.0" encoding="UTF-8" standalone="yes"?>
<Relationships xmlns="http://schemas.openxmlformats.org/package/2006/relationships"><Relationship Id="rId9" Type="http://schemas.openxmlformats.org/officeDocument/2006/relationships/themeOverride" Target="../theme/themeOverride46.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17.png"/><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1" Type="http://schemas.openxmlformats.org/officeDocument/2006/relationships/notesSlide" Target="../notesSlides/notesSlide41.xml"/><Relationship Id="rId10" Type="http://schemas.openxmlformats.org/officeDocument/2006/relationships/slideLayout" Target="../slideLayouts/slideLayout8.xml"/><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hemeOverride" Target="../theme/themeOverride8.xml"/><Relationship Id="rId4" Type="http://schemas.openxmlformats.org/officeDocument/2006/relationships/tags" Target="../tags/tag71.xml"/><Relationship Id="rId3" Type="http://schemas.openxmlformats.org/officeDocument/2006/relationships/image" Target="../media/image21.png"/><Relationship Id="rId2" Type="http://schemas.openxmlformats.org/officeDocument/2006/relationships/tags" Target="../tags/tag70.xml"/><Relationship Id="rId1" Type="http://schemas.openxmlformats.org/officeDocument/2006/relationships/tags" Target="../tags/tag69.xml"/></Relationships>
</file>

<file path=ppt/slides/_rels/slide80.xml.rels><?xml version="1.0" encoding="UTF-8" standalone="yes"?>
<Relationships xmlns="http://schemas.openxmlformats.org/package/2006/relationships"><Relationship Id="rId9" Type="http://schemas.openxmlformats.org/officeDocument/2006/relationships/notesSlide" Target="../notesSlides/notesSlide42.xml"/><Relationship Id="rId8" Type="http://schemas.openxmlformats.org/officeDocument/2006/relationships/slideLayout" Target="../slideLayouts/slideLayout2.xml"/><Relationship Id="rId7" Type="http://schemas.openxmlformats.org/officeDocument/2006/relationships/themeOverride" Target="../theme/themeOverride47.xml"/><Relationship Id="rId6" Type="http://schemas.openxmlformats.org/officeDocument/2006/relationships/tags" Target="../tags/tag656.xml"/><Relationship Id="rId5" Type="http://schemas.openxmlformats.org/officeDocument/2006/relationships/image" Target="../media/image56.jpeg"/><Relationship Id="rId4" Type="http://schemas.openxmlformats.org/officeDocument/2006/relationships/image" Target="../media/image27.jpeg"/><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image" Target="../media/image25.png"/></Relationships>
</file>

<file path=ppt/slides/_rels/slide81.xml.rels><?xml version="1.0" encoding="UTF-8" standalone="yes"?>
<Relationships xmlns="http://schemas.openxmlformats.org/package/2006/relationships"><Relationship Id="rId9" Type="http://schemas.openxmlformats.org/officeDocument/2006/relationships/tags" Target="../tags/tag661.xml"/><Relationship Id="rId8" Type="http://schemas.openxmlformats.org/officeDocument/2006/relationships/tags" Target="../tags/tag660.xml"/><Relationship Id="rId7" Type="http://schemas.openxmlformats.org/officeDocument/2006/relationships/tags" Target="../tags/tag659.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image" Target="../media/image32.png"/><Relationship Id="rId3" Type="http://schemas.openxmlformats.org/officeDocument/2006/relationships/image" Target="../media/image24.png"/><Relationship Id="rId20" Type="http://schemas.openxmlformats.org/officeDocument/2006/relationships/notesSlide" Target="../notesSlides/notesSlide43.xml"/><Relationship Id="rId2" Type="http://schemas.openxmlformats.org/officeDocument/2006/relationships/image" Target="../media/image23.png"/><Relationship Id="rId19" Type="http://schemas.openxmlformats.org/officeDocument/2006/relationships/slideLayout" Target="../slideLayouts/slideLayout6.xml"/><Relationship Id="rId18" Type="http://schemas.openxmlformats.org/officeDocument/2006/relationships/themeOverride" Target="../theme/themeOverride48.xml"/><Relationship Id="rId17" Type="http://schemas.openxmlformats.org/officeDocument/2006/relationships/tags" Target="../tags/tag669.xml"/><Relationship Id="rId16" Type="http://schemas.openxmlformats.org/officeDocument/2006/relationships/tags" Target="../tags/tag668.xml"/><Relationship Id="rId15" Type="http://schemas.openxmlformats.org/officeDocument/2006/relationships/tags" Target="../tags/tag667.xml"/><Relationship Id="rId14" Type="http://schemas.openxmlformats.org/officeDocument/2006/relationships/tags" Target="../tags/tag666.xml"/><Relationship Id="rId13" Type="http://schemas.openxmlformats.org/officeDocument/2006/relationships/tags" Target="../tags/tag665.xml"/><Relationship Id="rId12" Type="http://schemas.openxmlformats.org/officeDocument/2006/relationships/tags" Target="../tags/tag664.xml"/><Relationship Id="rId11" Type="http://schemas.openxmlformats.org/officeDocument/2006/relationships/tags" Target="../tags/tag663.xml"/><Relationship Id="rId10" Type="http://schemas.openxmlformats.org/officeDocument/2006/relationships/tags" Target="../tags/tag662.xml"/><Relationship Id="rId1" Type="http://schemas.openxmlformats.org/officeDocument/2006/relationships/image" Target="../media/image25.png"/></Relationships>
</file>

<file path=ppt/slides/_rels/slide82.xml.rels><?xml version="1.0" encoding="UTF-8" standalone="yes"?>
<Relationships xmlns="http://schemas.openxmlformats.org/package/2006/relationships"><Relationship Id="rId9" Type="http://schemas.openxmlformats.org/officeDocument/2006/relationships/notesSlide" Target="../notesSlides/notesSlide44.xml"/><Relationship Id="rId8" Type="http://schemas.openxmlformats.org/officeDocument/2006/relationships/slideLayout" Target="../slideLayouts/slideLayout8.xml"/><Relationship Id="rId7" Type="http://schemas.openxmlformats.org/officeDocument/2006/relationships/themeOverride" Target="../theme/themeOverride49.xml"/><Relationship Id="rId6" Type="http://schemas.openxmlformats.org/officeDocument/2006/relationships/image" Target="../media/image56.jpe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image" Target="../media/image25.png"/></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themeOverride" Target="../theme/themeOverride50.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image" Target="../media/image22.png"/><Relationship Id="rId2" Type="http://schemas.openxmlformats.org/officeDocument/2006/relationships/tags" Target="../tags/tag73.xml"/><Relationship Id="rId16" Type="http://schemas.openxmlformats.org/officeDocument/2006/relationships/notesSlide" Target="../notesSlides/notesSlide8.xml"/><Relationship Id="rId15" Type="http://schemas.openxmlformats.org/officeDocument/2006/relationships/slideLayout" Target="../slideLayouts/slideLayout2.xml"/><Relationship Id="rId14" Type="http://schemas.openxmlformats.org/officeDocument/2006/relationships/themeOverride" Target="../theme/themeOverride9.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77588" y="3854128"/>
            <a:ext cx="5636825" cy="398780"/>
            <a:chOff x="3791744" y="3224208"/>
            <a:chExt cx="5149212" cy="398780"/>
          </a:xfrm>
        </p:grpSpPr>
        <p:cxnSp>
          <p:nvCxnSpPr>
            <p:cNvPr id="6" name="直接连接符 5"/>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7" name="直接连接符 6"/>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sp>
          <p:nvSpPr>
            <p:cNvPr id="8" name="文本框 7"/>
            <p:cNvSpPr txBox="1"/>
            <p:nvPr>
              <p:custDataLst>
                <p:tags r:id="rId3"/>
              </p:custDataLst>
            </p:nvPr>
          </p:nvSpPr>
          <p:spPr>
            <a:xfrm>
              <a:off x="4869198" y="3224208"/>
              <a:ext cx="2994303" cy="398780"/>
            </a:xfrm>
            <a:prstGeom prst="rect">
              <a:avLst/>
            </a:prstGeom>
            <a:noFill/>
          </p:spPr>
          <p:txBody>
            <a:bodyPr wrap="square" rtlCol="0">
              <a:spAutoFit/>
            </a:bodyPr>
            <a:lstStyle/>
            <a:p>
              <a:pPr algn="ctr"/>
              <a:r>
                <a:rPr lang="zh-CN" altLang="en-US" sz="2000" spc="600" dirty="0">
                  <a:solidFill>
                    <a:schemeClr val="dk1"/>
                  </a:solidFill>
                  <a:latin typeface="Arial" panose="020B0604020202090204" pitchFamily="34" charset="0"/>
                  <a:ea typeface="汉仪旗黑-55简" panose="00020600040101010101" charset="-122"/>
                  <a:cs typeface="+mn-ea"/>
                  <a:sym typeface="+mn-lt"/>
                </a:rPr>
                <a:t>小学教育专业</a:t>
              </a:r>
              <a:endParaRPr lang="zh-CN" altLang="en-US" sz="2000" spc="600" dirty="0">
                <a:solidFill>
                  <a:schemeClr val="dk1"/>
                </a:solidFill>
                <a:latin typeface="Arial" panose="020B0604020202090204" pitchFamily="34" charset="0"/>
                <a:ea typeface="汉仪旗黑-55简" panose="00020600040101010101" charset="-122"/>
                <a:cs typeface="+mn-ea"/>
                <a:sym typeface="+mn-lt"/>
              </a:endParaRPr>
            </a:p>
          </p:txBody>
        </p:sp>
      </p:grpSp>
      <p:grpSp>
        <p:nvGrpSpPr>
          <p:cNvPr id="10" name="组合 9"/>
          <p:cNvGrpSpPr/>
          <p:nvPr/>
        </p:nvGrpSpPr>
        <p:grpSpPr>
          <a:xfrm>
            <a:off x="4604175" y="4652504"/>
            <a:ext cx="3084583" cy="431349"/>
            <a:chOff x="4683312" y="1325555"/>
            <a:chExt cx="3084583" cy="431349"/>
          </a:xfrm>
        </p:grpSpPr>
        <p:sp>
          <p:nvSpPr>
            <p:cNvPr id="11" name="矩形: 圆角 10"/>
            <p:cNvSpPr/>
            <p:nvPr/>
          </p:nvSpPr>
          <p:spPr bwMode="auto">
            <a:xfrm>
              <a:off x="4708960" y="1325555"/>
              <a:ext cx="3058935" cy="431349"/>
            </a:xfrm>
            <a:prstGeom prst="roundRect">
              <a:avLst>
                <a:gd name="adj" fmla="val 50000"/>
              </a:avLst>
            </a:prstGeom>
            <a:solidFill>
              <a:srgbClr val="ED796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黑体" panose="02010609060101010101" charset="-122"/>
                <a:buNone/>
              </a:pPr>
              <a:endParaRPr kumimoji="0" lang="zh-CN" altLang="en-US" sz="1800" b="0" i="0" u="none" strike="noStrike" cap="none" normalizeH="0" baseline="0">
                <a:ln>
                  <a:noFill/>
                </a:ln>
                <a:solidFill>
                  <a:srgbClr val="ED796F"/>
                </a:solidFill>
                <a:effectLst/>
                <a:cs typeface="+mn-ea"/>
                <a:sym typeface="+mn-lt"/>
              </a:endParaRPr>
            </a:p>
          </p:txBody>
        </p:sp>
        <p:sp>
          <p:nvSpPr>
            <p:cNvPr id="12" name="文本框 11"/>
            <p:cNvSpPr txBox="1"/>
            <p:nvPr>
              <p:custDataLst>
                <p:tags r:id="rId4"/>
              </p:custDataLst>
            </p:nvPr>
          </p:nvSpPr>
          <p:spPr>
            <a:xfrm>
              <a:off x="4683312" y="1336202"/>
              <a:ext cx="2983650" cy="398780"/>
            </a:xfrm>
            <a:prstGeom prst="rect">
              <a:avLst/>
            </a:prstGeom>
            <a:noFill/>
          </p:spPr>
          <p:txBody>
            <a:bodyPr wrap="square" rtlCol="0">
              <a:spAutoFit/>
            </a:bodyPr>
            <a:lstStyle/>
            <a:p>
              <a:pPr algn="ctr"/>
              <a:r>
                <a:rPr lang="zh-CN" altLang="en-US" sz="2000" dirty="0">
                  <a:solidFill>
                    <a:schemeClr val="dk1"/>
                  </a:solidFill>
                  <a:latin typeface="Arial" panose="020B0604020202090204" pitchFamily="34" charset="0"/>
                  <a:ea typeface="汉仪旗黑-55简" panose="00020600040101010101" charset="-122"/>
                  <a:cs typeface="+mn-ea"/>
                  <a:sym typeface="+mn-lt"/>
                </a:rPr>
                <a:t>北京出版社</a:t>
              </a:r>
              <a:endParaRPr lang="zh-CN" altLang="en-US" sz="2000" dirty="0">
                <a:solidFill>
                  <a:schemeClr val="dk1"/>
                </a:solidFill>
                <a:latin typeface="Arial" panose="020B0604020202090204" pitchFamily="34" charset="0"/>
                <a:ea typeface="汉仪旗黑-55简" panose="00020600040101010101" charset="-122"/>
                <a:cs typeface="+mn-ea"/>
                <a:sym typeface="+mn-lt"/>
              </a:endParaRPr>
            </a:p>
          </p:txBody>
        </p:sp>
      </p:grpSp>
      <p:sp>
        <p:nvSpPr>
          <p:cNvPr id="15" name="Rectangle 2"/>
          <p:cNvSpPr txBox="1">
            <a:spLocks noChangeArrowheads="1"/>
          </p:cNvSpPr>
          <p:nvPr/>
        </p:nvSpPr>
        <p:spPr>
          <a:xfrm>
            <a:off x="1769338" y="2100144"/>
            <a:ext cx="8653325"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9pPr>
          </a:lstStyle>
          <a:p>
            <a:pPr eaLnBrk="1" hangingPunct="1"/>
            <a:r>
              <a:rPr kumimoji="0" lang="zh-CN" altLang="en-US" sz="9400" kern="0" spc="-300" dirty="0">
                <a:ln w="38100">
                  <a:solidFill>
                    <a:srgbClr val="ED796F"/>
                  </a:solidFill>
                </a:ln>
                <a:solidFill>
                  <a:schemeClr val="accent1">
                    <a:lumMod val="25000"/>
                  </a:schemeClr>
                </a:solidFill>
                <a:latin typeface="微软雅黑" charset="0"/>
                <a:ea typeface="微软雅黑" charset="0"/>
                <a:cs typeface="+mn-ea"/>
                <a:sym typeface="+mn-lt"/>
              </a:rPr>
              <a:t>心理学</a:t>
            </a:r>
            <a:endParaRPr kumimoji="0" lang="zh-CN" altLang="en-US" sz="9400" kern="0" spc="-300" dirty="0">
              <a:ln w="38100">
                <a:solidFill>
                  <a:srgbClr val="ED796F"/>
                </a:solidFill>
              </a:ln>
              <a:solidFill>
                <a:schemeClr val="accent1">
                  <a:lumMod val="25000"/>
                </a:schemeClr>
              </a:solidFill>
              <a:latin typeface="微软雅黑" charset="0"/>
              <a:ea typeface="微软雅黑" charset="0"/>
              <a:cs typeface="+mn-ea"/>
              <a:sym typeface="+mn-lt"/>
            </a:endParaRPr>
          </a:p>
        </p:txBody>
      </p:sp>
      <p:grpSp>
        <p:nvGrpSpPr>
          <p:cNvPr id="4" name="组合 3"/>
          <p:cNvGrpSpPr/>
          <p:nvPr/>
        </p:nvGrpSpPr>
        <p:grpSpPr>
          <a:xfrm>
            <a:off x="3561715" y="1042670"/>
            <a:ext cx="5085715" cy="711200"/>
            <a:chOff x="5609" y="1642"/>
            <a:chExt cx="8009" cy="1120"/>
          </a:xfrm>
        </p:grpSpPr>
        <p:sp>
          <p:nvSpPr>
            <p:cNvPr id="2" name="矩形 1"/>
            <p:cNvSpPr/>
            <p:nvPr>
              <p:custDataLst>
                <p:tags r:id="rId5"/>
              </p:custDataLst>
            </p:nvPr>
          </p:nvSpPr>
          <p:spPr>
            <a:xfrm>
              <a:off x="7092" y="1766"/>
              <a:ext cx="6526" cy="871"/>
            </a:xfrm>
            <a:prstGeom prst="rect">
              <a:avLst/>
            </a:prstGeom>
          </p:spPr>
          <p:txBody>
            <a:bodyPr wrap="square">
              <a:spAutoFit/>
            </a:bodyPr>
            <a:lstStyle/>
            <a:p>
              <a:pPr algn="ctr">
                <a:lnSpc>
                  <a:spcPct val="150000"/>
                </a:lnSpc>
                <a:defRPr/>
              </a:pPr>
              <a:r>
                <a:rPr lang="en-US" altLang="zh-CN"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十三五</a:t>
              </a:r>
              <a:r>
                <a:rPr lang="en-US" altLang="zh-CN"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a:t>
              </a:r>
              <a:r>
                <a:rPr lang="zh-CN" altLang="en-US"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rPr>
                <a:t>职业教育国家规划教材</a:t>
              </a:r>
              <a:endParaRPr lang="zh-CN" altLang="en-US" sz="2000" b="1" dirty="0">
                <a:solidFill>
                  <a:schemeClr val="dk1">
                    <a:lumMod val="75000"/>
                    <a:lumOff val="25000"/>
                  </a:schemeClr>
                </a:solidFill>
                <a:latin typeface="Arial" panose="020B0604020202090204" pitchFamily="34" charset="0"/>
                <a:ea typeface="汉仪旗黑-55简" panose="00020600040101010101" charset="-122"/>
                <a:cs typeface="黑体" panose="02010609060101010101" charset="-122"/>
                <a:sym typeface="+mn-lt"/>
              </a:endParaRPr>
            </a:p>
          </p:txBody>
        </p:sp>
        <p:pic>
          <p:nvPicPr>
            <p:cNvPr id="3" name="图片 2" descr="标识矢量图_"/>
            <p:cNvPicPr>
              <a:picLocks noChangeAspect="1"/>
            </p:cNvPicPr>
            <p:nvPr/>
          </p:nvPicPr>
          <p:blipFill>
            <a:blip r:embed="rId6">
              <a:clrChange>
                <a:clrFrom>
                  <a:srgbClr val="FFFEFE">
                    <a:alpha val="100000"/>
                  </a:srgbClr>
                </a:clrFrom>
                <a:clrTo>
                  <a:srgbClr val="FFFEFE">
                    <a:alpha val="100000"/>
                    <a:alpha val="0"/>
                  </a:srgbClr>
                </a:clrTo>
              </a:clrChange>
            </a:blip>
            <a:stretch>
              <a:fillRect/>
            </a:stretch>
          </p:blipFill>
          <p:spPr>
            <a:xfrm>
              <a:off x="5609" y="1642"/>
              <a:ext cx="1265" cy="112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sym typeface="+mn-ea"/>
              </a:rPr>
              <a:t>心理学的概念</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655945" y="2233295"/>
            <a:ext cx="5704840" cy="3415030"/>
          </a:xfrm>
          <a:prstGeom prst="rect">
            <a:avLst/>
          </a:prstGeom>
          <a:noFill/>
        </p:spPr>
        <p:txBody>
          <a:bodyPr wrap="square" rtlCol="0">
            <a:spAutoFit/>
          </a:bodyPr>
          <a:p>
            <a:pPr>
              <a:lnSpc>
                <a:spcPct val="150000"/>
              </a:lnSpc>
              <a:buNone/>
            </a:pPr>
            <a:r>
              <a:rPr lang="zh-CN" altLang="en-US" sz="2400" dirty="0">
                <a:solidFill>
                  <a:schemeClr val="dk1"/>
                </a:solidFill>
                <a:latin typeface="Arial" panose="020B0604020202090204" pitchFamily="34" charset="0"/>
                <a:ea typeface="汉仪旗黑-55简" panose="00020600040101010101" charset="-122"/>
                <a:sym typeface="+mn-ea"/>
              </a:rPr>
              <a:t>心理学被认为是阐释</a:t>
            </a:r>
            <a:r>
              <a:rPr lang="zh-CN" altLang="en-US" sz="2400" u="sng" dirty="0">
                <a:solidFill>
                  <a:schemeClr val="dk1"/>
                </a:solidFill>
                <a:latin typeface="Arial" panose="020B0604020202090204" pitchFamily="34" charset="0"/>
                <a:ea typeface="汉仪旗黑-55简" panose="00020600040101010101" charset="-122"/>
                <a:sym typeface="+mn-ea"/>
              </a:rPr>
              <a:t>心灵</a:t>
            </a:r>
            <a:r>
              <a:rPr lang="zh-CN" altLang="en-US" sz="2400" dirty="0">
                <a:solidFill>
                  <a:schemeClr val="dk1"/>
                </a:solidFill>
                <a:latin typeface="Arial" panose="020B0604020202090204" pitchFamily="34" charset="0"/>
                <a:ea typeface="汉仪旗黑-55简" panose="00020600040101010101" charset="-122"/>
                <a:sym typeface="+mn-ea"/>
              </a:rPr>
              <a:t>的学问。</a:t>
            </a:r>
            <a:endParaRPr lang="zh-CN" altLang="en-US" sz="2400" dirty="0">
              <a:solidFill>
                <a:schemeClr val="dk1"/>
              </a:solidFill>
              <a:latin typeface="Arial" panose="020B0604020202090204" pitchFamily="34" charset="0"/>
              <a:ea typeface="汉仪旗黑-55简" panose="00020600040101010101" charset="-122"/>
            </a:endParaRPr>
          </a:p>
          <a:p>
            <a:pPr>
              <a:lnSpc>
                <a:spcPct val="150000"/>
              </a:lnSpc>
              <a:buNone/>
            </a:pPr>
            <a:r>
              <a:rPr lang="en-US" altLang="zh-CN" sz="2400" dirty="0">
                <a:solidFill>
                  <a:schemeClr val="dk1"/>
                </a:solidFill>
                <a:latin typeface="Arial" panose="020B0604020202090204" pitchFamily="34" charset="0"/>
                <a:ea typeface="汉仪旗黑-55简" panose="00020600040101010101" charset="-122"/>
                <a:sym typeface="+mn-ea"/>
              </a:rPr>
              <a:t>   </a:t>
            </a:r>
            <a:endParaRPr lang="en-US" altLang="zh-CN" sz="2400" dirty="0">
              <a:solidFill>
                <a:schemeClr val="dk1"/>
              </a:solidFill>
              <a:latin typeface="Arial" panose="020B0604020202090204" pitchFamily="34" charset="0"/>
              <a:ea typeface="汉仪旗黑-55简" panose="00020600040101010101" charset="-122"/>
              <a:sym typeface="+mn-ea"/>
            </a:endParaRPr>
          </a:p>
          <a:p>
            <a:pPr>
              <a:lnSpc>
                <a:spcPct val="150000"/>
              </a:lnSpc>
              <a:buNone/>
            </a:pPr>
            <a:r>
              <a:rPr lang="en-US" altLang="zh-CN" sz="2400" dirty="0">
                <a:solidFill>
                  <a:schemeClr val="dk1"/>
                </a:solidFill>
                <a:latin typeface="Arial" panose="020B0604020202090204" pitchFamily="34" charset="0"/>
                <a:ea typeface="汉仪旗黑-55简" panose="00020600040101010101" charset="-122"/>
                <a:sym typeface="+mn-ea"/>
              </a:rPr>
              <a:t>   Psyche    +    logos  =    psychology</a:t>
            </a:r>
            <a:endParaRPr lang="en-US" altLang="zh-CN" sz="2400" dirty="0">
              <a:solidFill>
                <a:schemeClr val="dk1"/>
              </a:solidFill>
              <a:latin typeface="Arial" panose="020B0604020202090204" pitchFamily="34" charset="0"/>
              <a:ea typeface="汉仪旗黑-55简" panose="00020600040101010101" charset="-122"/>
            </a:endParaRPr>
          </a:p>
          <a:p>
            <a:pPr>
              <a:lnSpc>
                <a:spcPct val="150000"/>
              </a:lnSpc>
              <a:buNone/>
            </a:pPr>
            <a:r>
              <a:rPr lang="zh-CN" altLang="en-US" sz="2400" dirty="0">
                <a:solidFill>
                  <a:schemeClr val="dk1"/>
                </a:solidFill>
                <a:latin typeface="Arial" panose="020B0604020202090204" pitchFamily="34" charset="0"/>
                <a:ea typeface="汉仪旗黑-55简" panose="00020600040101010101" charset="-122"/>
                <a:sym typeface="+mn-ea"/>
              </a:rPr>
              <a:t>    灵魂         知识、论述      心理学</a:t>
            </a:r>
            <a:endParaRPr lang="zh-CN" altLang="en-US" sz="2400" dirty="0">
              <a:solidFill>
                <a:schemeClr val="dk1"/>
              </a:solidFill>
              <a:latin typeface="Arial" panose="020B0604020202090204" pitchFamily="34" charset="0"/>
              <a:ea typeface="汉仪旗黑-55简" panose="00020600040101010101" charset="-122"/>
            </a:endParaRPr>
          </a:p>
          <a:p>
            <a:pPr>
              <a:lnSpc>
                <a:spcPct val="150000"/>
              </a:lnSpc>
              <a:buNone/>
            </a:pPr>
            <a:endParaRPr lang="en-US" altLang="zh-CN" sz="2400" dirty="0">
              <a:solidFill>
                <a:schemeClr val="dk1"/>
              </a:solidFill>
              <a:latin typeface="Arial" panose="020B0604020202090204" pitchFamily="34" charset="0"/>
              <a:ea typeface="汉仪旗黑-55简" panose="00020600040101010101" charset="-122"/>
              <a:sym typeface="+mn-ea"/>
            </a:endParaRPr>
          </a:p>
          <a:p>
            <a:pPr>
              <a:lnSpc>
                <a:spcPct val="150000"/>
              </a:lnSpc>
              <a:buNone/>
            </a:pPr>
            <a:r>
              <a:rPr lang="zh-CN" altLang="en-US" sz="2400" dirty="0">
                <a:solidFill>
                  <a:schemeClr val="dk1"/>
                </a:solidFill>
                <a:latin typeface="Arial" panose="020B0604020202090204" pitchFamily="34" charset="0"/>
                <a:ea typeface="汉仪旗黑-55简" panose="00020600040101010101" charset="-122"/>
                <a:sym typeface="+mn-ea"/>
              </a:rPr>
              <a:t>研究人的心理现象发生、发展规律的学科。</a:t>
            </a:r>
            <a:endParaRPr lang="zh-CN" altLang="en-US" sz="2400" dirty="0">
              <a:solidFill>
                <a:schemeClr val="dk1"/>
              </a:solidFill>
              <a:latin typeface="Arial" panose="020B0604020202090204" pitchFamily="34" charset="0"/>
              <a:ea typeface="汉仪旗黑-55简" panose="00020600040101010101" charset="-122"/>
              <a:cs typeface="黑体" panose="02010609060101010101" charset="-122"/>
              <a:sym typeface="+mn-ea"/>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一、心理现象</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sp>
        <p:nvSpPr>
          <p:cNvPr id="5" name="任意多边形: 形状 1"/>
          <p:cNvSpPr/>
          <p:nvPr>
            <p:custDataLst>
              <p:tags r:id="rId1"/>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矩形: 圆角 3"/>
          <p:cNvSpPr/>
          <p:nvPr>
            <p:custDataLst>
              <p:tags r:id="rId2"/>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3"/>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sp>
        <p:nvSpPr>
          <p:cNvPr id="20" name="文本框 19"/>
          <p:cNvSpPr txBox="1"/>
          <p:nvPr>
            <p:custDataLst>
              <p:tags r:id="rId5"/>
            </p:custDataLst>
          </p:nvPr>
        </p:nvSpPr>
        <p:spPr>
          <a:xfrm>
            <a:off x="5915660" y="2491105"/>
            <a:ext cx="5445125" cy="239966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dk1"/>
                </a:solidFill>
                <a:latin typeface="Arial" panose="020B0604020202090204" pitchFamily="34" charset="0"/>
                <a:ea typeface="汉仪旗黑-55简" panose="00020600040101010101" charset="-122"/>
                <a:cs typeface="黑体" panose="02010609060101010101" charset="-122"/>
              </a:rPr>
              <a:t>心理学是研究人的心理现象发生、发展规律的一门科学。</a:t>
            </a:r>
            <a:endParaRPr lang="zh-CN" altLang="en-US" sz="2000" dirty="0">
              <a:solidFill>
                <a:schemeClr val="dk1"/>
              </a:solidFill>
              <a:latin typeface="Arial" panose="020B0604020202090204" pitchFamily="34" charset="0"/>
              <a:ea typeface="汉仪旗黑-55简" panose="00020600040101010101" charset="-122"/>
              <a:cs typeface="黑体" panose="02010609060101010101"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dk1"/>
                </a:solidFill>
                <a:latin typeface="Arial" panose="020B0604020202090204" pitchFamily="34" charset="0"/>
                <a:ea typeface="汉仪旗黑-55简" panose="00020600040101010101" charset="-122"/>
                <a:cs typeface="黑体" panose="02010609060101010101" charset="-122"/>
              </a:rPr>
              <a:t>心理现象虽然复杂多样，但它的构成是有规律的。为了研究方便，心理学把心理现象分为心理过程和个性心理两大类。</a:t>
            </a:r>
            <a:endParaRPr lang="zh-CN" altLang="en-US" sz="2000" dirty="0">
              <a:solidFill>
                <a:schemeClr val="dk1"/>
              </a:solidFill>
              <a:latin typeface="Arial" panose="020B0604020202090204" pitchFamily="34" charset="0"/>
              <a:ea typeface="汉仪旗黑-55简" panose="00020600040101010101" charset="-122"/>
              <a:cs typeface="黑体" panose="02010609060101010101" charset="-122"/>
            </a:endParaRPr>
          </a:p>
        </p:txBody>
      </p:sp>
      <p:pic>
        <p:nvPicPr>
          <p:cNvPr id="21" name="图形 1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59302" y="1880232"/>
            <a:ext cx="501660" cy="501660"/>
          </a:xfrm>
          <a:prstGeom prst="rect">
            <a:avLst/>
          </a:prstGeom>
          <a:effectLst>
            <a:outerShdw blurRad="12700" dist="12700" dir="2700000" algn="tl" rotWithShape="0">
              <a:prstClr val="black">
                <a:alpha val="40000"/>
              </a:prstClr>
            </a:outerShdw>
          </a:effectLst>
        </p:spPr>
      </p:pic>
      <p:pic>
        <p:nvPicPr>
          <p:cNvPr id="2" name="图形 15"/>
          <p:cNvPicPr>
            <a:picLocks noChangeAspect="1"/>
          </p:cNvPicPr>
          <p:nvPr/>
        </p:nvPicPr>
        <p:blipFill>
          <a:blip r:embed="rId10"/>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（一）心理过程</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sp>
        <p:nvSpPr>
          <p:cNvPr id="6" name="矩形 5"/>
          <p:cNvSpPr/>
          <p:nvPr>
            <p:custDataLst>
              <p:tags r:id="rId1"/>
            </p:custDataLst>
          </p:nvPr>
        </p:nvSpPr>
        <p:spPr>
          <a:xfrm>
            <a:off x="548005" y="3058795"/>
            <a:ext cx="5120005" cy="169164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认识过程是人脑对客观事物特性、联系或关系的反映。它包括感觉、知觉、记忆、思维和想象等。其中，思维是认识过程的核心，是人类心理发展高于动物的本质标志。</a:t>
            </a:r>
            <a:endPar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2"/>
            </p:custDataLst>
          </p:nvPr>
        </p:nvSpPr>
        <p:spPr>
          <a:xfrm>
            <a:off x="547370" y="2202180"/>
            <a:ext cx="4453890"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认识过程</a:t>
            </a:r>
            <a:endParaRPr lang="zh-CN" altLang="zh-CN" sz="3000" b="1"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pic>
        <p:nvPicPr>
          <p:cNvPr id="2" name="图形 15"/>
          <p:cNvPicPr>
            <a:picLocks noChangeAspect="1"/>
          </p:cNvPicPr>
          <p:nvPr/>
        </p:nvPicPr>
        <p:blipFill>
          <a:blip r:embed="rId8"/>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（一）心理过程</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sp>
        <p:nvSpPr>
          <p:cNvPr id="6" name="矩形 5"/>
          <p:cNvSpPr/>
          <p:nvPr>
            <p:custDataLst>
              <p:tags r:id="rId1"/>
            </p:custDataLst>
          </p:nvPr>
        </p:nvSpPr>
        <p:spPr>
          <a:xfrm>
            <a:off x="548005" y="3058795"/>
            <a:ext cx="5120005" cy="209169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情感过程是人在认识事物时产生的各种内心体验。俗话说：“人非草木，孰能无情。”人们在认识客观事物的过程中，不会无动于衷，总是要表现出一定的主观体验，如喜、怒、哀、乐等。</a:t>
            </a:r>
            <a:endPar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2"/>
            </p:custDataLst>
          </p:nvPr>
        </p:nvSpPr>
        <p:spPr>
          <a:xfrm>
            <a:off x="547370" y="2202180"/>
            <a:ext cx="4453890"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情感过程</a:t>
            </a:r>
            <a:endParaRPr lang="zh-CN" altLang="zh-CN" sz="3000" b="1"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pic>
        <p:nvPicPr>
          <p:cNvPr id="2" name="图形 15"/>
          <p:cNvPicPr>
            <a:picLocks noChangeAspect="1"/>
          </p:cNvPicPr>
          <p:nvPr/>
        </p:nvPicPr>
        <p:blipFill>
          <a:blip r:embed="rId8"/>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mn-ea"/>
              </a:rPr>
              <a:t>（一）心理过程</a:t>
            </a:r>
            <a:endParaRPr lang="zh-CN" altLang="en-US" sz="3600" b="1"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endParaRPr>
          </a:p>
        </p:txBody>
      </p:sp>
      <p:sp>
        <p:nvSpPr>
          <p:cNvPr id="6" name="矩形 5"/>
          <p:cNvSpPr/>
          <p:nvPr>
            <p:custDataLst>
              <p:tags r:id="rId1"/>
            </p:custDataLst>
          </p:nvPr>
        </p:nvSpPr>
        <p:spPr>
          <a:xfrm>
            <a:off x="548005" y="3058795"/>
            <a:ext cx="5120005" cy="1291590"/>
          </a:xfrm>
          <a:prstGeom prst="rect">
            <a:avLst/>
          </a:prstGeom>
        </p:spPr>
        <p:txBody>
          <a:bodyPr wrap="square">
            <a:spAutoFit/>
          </a:bodyPr>
          <a:p>
            <a:pPr indent="508000" algn="just" fontAlgn="auto">
              <a:lnSpc>
                <a:spcPct val="130000"/>
              </a:lnSpc>
              <a:spcAft>
                <a:spcPts val="0"/>
              </a:spcAft>
              <a:extLst>
                <a:ext uri="{35155182-B16C-46BC-9424-99874614C6A1}">
                  <wpsdc:indentchars xmlns:wpsdc="http://www.wps.cn/officeDocument/2017/drawingmlCustomData" val="200" checksum="282533468"/>
                </a:ext>
              </a:extLst>
            </a:pPr>
            <a:r>
              <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意志过程是人在活动中，为了实现某种预定目的，自觉地克服各种困难，组织和调节自己行为的心理过程。</a:t>
            </a:r>
            <a:endPar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sp>
        <p:nvSpPr>
          <p:cNvPr id="20" name="文本框 19"/>
          <p:cNvSpPr txBox="1"/>
          <p:nvPr>
            <p:custDataLst>
              <p:tags r:id="rId2"/>
            </p:custDataLst>
          </p:nvPr>
        </p:nvSpPr>
        <p:spPr>
          <a:xfrm>
            <a:off x="547370" y="2202180"/>
            <a:ext cx="4453890" cy="553085"/>
          </a:xfrm>
          <a:prstGeom prst="rect">
            <a:avLst/>
          </a:prstGeom>
          <a:noFill/>
        </p:spPr>
        <p:txBody>
          <a:bodyPr wrap="square" rtlCol="0">
            <a:spAutoFit/>
          </a:bodyPr>
          <a:p>
            <a:r>
              <a:rPr lang="zh-CN" altLang="zh-CN" sz="3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rPr>
              <a:t>意志过程</a:t>
            </a:r>
            <a:endParaRPr lang="zh-CN" altLang="zh-CN" sz="3000" b="1"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sym typeface="+mn-ea"/>
            </a:endParaRPr>
          </a:p>
        </p:txBody>
      </p:sp>
      <p:pic>
        <p:nvPicPr>
          <p:cNvPr id="21" name="图形 1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39592" y="1700527"/>
            <a:ext cx="501660" cy="501660"/>
          </a:xfrm>
          <a:prstGeom prst="rect">
            <a:avLst/>
          </a:prstGeom>
          <a:effectLst>
            <a:outerShdw blurRad="12700" dist="12700" dir="2700000" algn="tl" rotWithShape="0">
              <a:prstClr val="black">
                <a:alpha val="40000"/>
              </a:prstClr>
            </a:outerShdw>
          </a:effectLst>
        </p:spPr>
      </p:pic>
      <p:pic>
        <p:nvPicPr>
          <p:cNvPr id="26" name="图片 25"/>
          <p:cNvPicPr>
            <a:picLocks noChangeAspect="1"/>
          </p:cNvPicPr>
          <p:nvPr/>
        </p:nvPicPr>
        <p:blipFill>
          <a:blip r:embed="rId7">
            <a:extLst>
              <a:ext uri="{28A0092B-C50C-407E-A947-70E740481C1C}">
                <a14:useLocalDpi xmlns:a14="http://schemas.microsoft.com/office/drawing/2010/main" val="0"/>
              </a:ext>
            </a:extLst>
          </a:blip>
          <a:srcRect l="4300" t="8702" r="10673"/>
          <a:stretch>
            <a:fillRect/>
          </a:stretch>
        </p:blipFill>
        <p:spPr>
          <a:xfrm>
            <a:off x="6151245" y="2546350"/>
            <a:ext cx="5533390" cy="334264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
        <p:nvSpPr>
          <p:cNvPr id="2" name="文本框 1"/>
          <p:cNvSpPr txBox="1"/>
          <p:nvPr>
            <p:custDataLst>
              <p:tags r:id="rId8"/>
            </p:custDataLst>
          </p:nvPr>
        </p:nvSpPr>
        <p:spPr>
          <a:xfrm>
            <a:off x="548005" y="4660900"/>
            <a:ext cx="5681345" cy="1568450"/>
          </a:xfrm>
          <a:prstGeom prst="rect">
            <a:avLst/>
          </a:prstGeom>
          <a:noFill/>
        </p:spPr>
        <p:txBody>
          <a:bodyPr wrap="square" rtlCol="0" anchor="t">
            <a:spAutoFit/>
          </a:bodyPr>
          <a:p>
            <a:pPr>
              <a:lnSpc>
                <a:spcPct val="150000"/>
              </a:lnSpc>
            </a:pPr>
            <a:r>
              <a:rPr lang="zh-CN" altLang="en-US" sz="1600">
                <a:solidFill>
                  <a:schemeClr val="dk1"/>
                </a:solidFill>
                <a:latin typeface="Arial" panose="020B0604020202090204" pitchFamily="34" charset="0"/>
                <a:ea typeface="汉仪旗黑-55简" panose="00020600040101010101" charset="-122"/>
              </a:rPr>
              <a:t>认识过程、情感过程和意志过程既有区别又有联系，构成了心理过程的</a:t>
            </a:r>
            <a:r>
              <a:rPr lang="zh-CN" altLang="en-US" sz="1600" b="1">
                <a:solidFill>
                  <a:schemeClr val="bg2">
                    <a:lumMod val="75000"/>
                  </a:schemeClr>
                </a:solidFill>
                <a:latin typeface="Arial" panose="020B0604020202090204" pitchFamily="34" charset="0"/>
                <a:ea typeface="汉仪旗黑-55简" panose="00020600040101010101" charset="-122"/>
              </a:rPr>
              <a:t>统一整体</a:t>
            </a:r>
            <a:r>
              <a:rPr lang="zh-CN" altLang="en-US" sz="1600">
                <a:solidFill>
                  <a:schemeClr val="dk1"/>
                </a:solidFill>
                <a:latin typeface="Arial" panose="020B0604020202090204" pitchFamily="34" charset="0"/>
                <a:ea typeface="汉仪旗黑-55简" panose="00020600040101010101" charset="-122"/>
              </a:rPr>
              <a:t>。认识过程是最基本的心理过程，是情感过程和意志过程的</a:t>
            </a:r>
            <a:r>
              <a:rPr lang="zh-CN" altLang="en-US" sz="1600" b="1">
                <a:solidFill>
                  <a:schemeClr val="bg2">
                    <a:lumMod val="75000"/>
                  </a:schemeClr>
                </a:solidFill>
                <a:latin typeface="Arial" panose="020B0604020202090204" pitchFamily="34" charset="0"/>
                <a:ea typeface="汉仪旗黑-55简" panose="00020600040101010101" charset="-122"/>
              </a:rPr>
              <a:t>基础</a:t>
            </a:r>
            <a:r>
              <a:rPr lang="zh-CN" altLang="en-US" sz="1600">
                <a:solidFill>
                  <a:schemeClr val="dk1"/>
                </a:solidFill>
                <a:latin typeface="Arial" panose="020B0604020202090204" pitchFamily="34" charset="0"/>
                <a:ea typeface="汉仪旗黑-55简" panose="00020600040101010101" charset="-122"/>
              </a:rPr>
              <a:t>；情感过程是认识过程和意志过程的</a:t>
            </a:r>
            <a:r>
              <a:rPr lang="zh-CN" altLang="en-US" sz="1600" b="1">
                <a:solidFill>
                  <a:schemeClr val="bg2">
                    <a:lumMod val="75000"/>
                  </a:schemeClr>
                </a:solidFill>
                <a:latin typeface="Arial" panose="020B0604020202090204" pitchFamily="34" charset="0"/>
                <a:ea typeface="汉仪旗黑-55简" panose="00020600040101010101" charset="-122"/>
              </a:rPr>
              <a:t>动力</a:t>
            </a:r>
            <a:r>
              <a:rPr lang="zh-CN" altLang="en-US" sz="1600">
                <a:solidFill>
                  <a:schemeClr val="dk1"/>
                </a:solidFill>
                <a:latin typeface="Arial" panose="020B0604020202090204" pitchFamily="34" charset="0"/>
                <a:ea typeface="汉仪旗黑-55简" panose="00020600040101010101" charset="-122"/>
              </a:rPr>
              <a:t>；意志过程对人的认识过程和情感过程具有</a:t>
            </a:r>
            <a:r>
              <a:rPr lang="zh-CN" altLang="en-US" sz="1600" b="1">
                <a:solidFill>
                  <a:schemeClr val="bg2">
                    <a:lumMod val="75000"/>
                  </a:schemeClr>
                </a:solidFill>
                <a:latin typeface="Arial" panose="020B0604020202090204" pitchFamily="34" charset="0"/>
                <a:ea typeface="汉仪旗黑-55简" panose="00020600040101010101" charset="-122"/>
              </a:rPr>
              <a:t>调控作用</a:t>
            </a:r>
            <a:r>
              <a:rPr lang="zh-CN" altLang="en-US" sz="1600">
                <a:solidFill>
                  <a:schemeClr val="dk1"/>
                </a:solidFill>
                <a:latin typeface="Arial" panose="020B0604020202090204" pitchFamily="34" charset="0"/>
                <a:ea typeface="汉仪旗黑-55简" panose="00020600040101010101" charset="-122"/>
              </a:rPr>
              <a:t>。</a:t>
            </a:r>
            <a:endParaRPr lang="zh-CN" altLang="en-US" sz="1600">
              <a:solidFill>
                <a:schemeClr val="dk1"/>
              </a:solidFill>
              <a:latin typeface="Arial" panose="020B0604020202090204" pitchFamily="34" charset="0"/>
              <a:ea typeface="汉仪旗黑-55简" panose="00020600040101010101" charset="-122"/>
            </a:endParaRPr>
          </a:p>
        </p:txBody>
      </p:sp>
      <p:pic>
        <p:nvPicPr>
          <p:cNvPr id="3" name="图形 15"/>
          <p:cNvPicPr>
            <a:picLocks noChangeAspect="1"/>
          </p:cNvPicPr>
          <p:nvPr/>
        </p:nvPicPr>
        <p:blipFill>
          <a:blip r:embed="rId9"/>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 presetClass="entr" presetSubtype="4"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（二）个性心理</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5914390" y="1824355"/>
            <a:ext cx="5439410" cy="4048125"/>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个性心理特征是个人身上经常表现出来的稳定的心理特征。它集中反映了人的心理活动的独特性，包括能力、气质和性格。比如有的人观察细致入微，有的人想象奇特，有的人能歌善舞，有的人逻辑性很强，这些都是人 们在能力上的差异。有的人活泼好动，有的人沉默寡言，有的人反应敏捷，有的人反应迟缓，有的人暴躁，有的人温柔，这些都是人们在气质上的差异。有的人踏实肯干，有的人懒散拖拉，有的人大公无私，有的人斤斤计较，这些都是人们在性格上的差异。性格是个性心理特征中的核心，它反映了一个人的基本精神面貌。</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750534" y="94682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0852317" y="1467482"/>
            <a:ext cx="501660" cy="501660"/>
          </a:xfrm>
          <a:prstGeom prst="rect">
            <a:avLst/>
          </a:prstGeom>
          <a:effectLst>
            <a:outerShdw blurRad="12700" dist="12700" dir="2700000" algn="tl" rotWithShape="0">
              <a:prstClr val="black">
                <a:alpha val="40000"/>
              </a:prstClr>
            </a:outerShdw>
          </a:effectLst>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3965" t="1453" r="17878" b="14625"/>
          <a:stretch>
            <a:fillRect/>
          </a:stretch>
        </p:blipFill>
        <p:spPr>
          <a:xfrm>
            <a:off x="602615" y="2359660"/>
            <a:ext cx="4928235" cy="2976880"/>
          </a:xfrm>
          <a:custGeom>
            <a:avLst/>
            <a:gdLst>
              <a:gd name="connsiteX0" fmla="*/ 1714354 w 3369107"/>
              <a:gd name="connsiteY0" fmla="*/ 2702 h 2034897"/>
              <a:gd name="connsiteX1" fmla="*/ 3046437 w 3369107"/>
              <a:gd name="connsiteY1" fmla="*/ 177671 h 2034897"/>
              <a:gd name="connsiteX2" fmla="*/ 3046437 w 3369107"/>
              <a:gd name="connsiteY2" fmla="*/ 1906813 h 2034897"/>
              <a:gd name="connsiteX3" fmla="*/ 561725 w 3369107"/>
              <a:gd name="connsiteY3" fmla="*/ 1906813 h 2034897"/>
              <a:gd name="connsiteX4" fmla="*/ 370189 w 3369107"/>
              <a:gd name="connsiteY4" fmla="*/ 218847 h 2034897"/>
              <a:gd name="connsiteX5" fmla="*/ 1714354 w 3369107"/>
              <a:gd name="connsiteY5" fmla="*/ 2702 h 203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9107" h="2034897">
                <a:moveTo>
                  <a:pt x="1714354" y="2702"/>
                </a:moveTo>
                <a:cubicBezTo>
                  <a:pt x="2269892" y="-12738"/>
                  <a:pt x="2823416" y="37007"/>
                  <a:pt x="3046437" y="177671"/>
                </a:cubicBezTo>
                <a:cubicBezTo>
                  <a:pt x="3492478" y="458998"/>
                  <a:pt x="3460555" y="1618623"/>
                  <a:pt x="3046437" y="1906813"/>
                </a:cubicBezTo>
                <a:cubicBezTo>
                  <a:pt x="2632318" y="2195003"/>
                  <a:pt x="1389962" y="1906813"/>
                  <a:pt x="561725" y="1906813"/>
                </a:cubicBezTo>
                <a:cubicBezTo>
                  <a:pt x="-266513" y="1906813"/>
                  <a:pt x="-43929" y="507037"/>
                  <a:pt x="370189" y="218847"/>
                </a:cubicBezTo>
                <a:cubicBezTo>
                  <a:pt x="601265" y="98768"/>
                  <a:pt x="1158816" y="18142"/>
                  <a:pt x="1714354" y="2702"/>
                </a:cubicBezTo>
                <a:close/>
              </a:path>
            </a:pathLst>
          </a:custGeom>
          <a:effectLst>
            <a:outerShdw blurRad="25400" algn="ctr" rotWithShape="0">
              <a:prstClr val="black">
                <a:alpha val="66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 y="-41591"/>
            <a:ext cx="12192001" cy="6899591"/>
          </a:xfrm>
          <a:prstGeom prst="rect">
            <a:avLst/>
          </a:prstGeom>
        </p:spPr>
      </p:pic>
      <p:sp>
        <p:nvSpPr>
          <p:cNvPr id="61" name="矩形 60"/>
          <p:cNvSpPr/>
          <p:nvPr>
            <p:custDataLst>
              <p:tags r:id="rId3"/>
            </p:custDataLst>
          </p:nvPr>
        </p:nvSpPr>
        <p:spPr>
          <a:xfrm>
            <a:off x="1155700" y="845820"/>
            <a:ext cx="9736455" cy="5067935"/>
          </a:xfrm>
          <a:prstGeom prst="rect">
            <a:avLst/>
          </a:prstGeom>
          <a:solidFill>
            <a:srgbClr val="4E79DA">
              <a:lumMod val="20000"/>
              <a:lumOff val="80000"/>
            </a:srgbClr>
          </a:solidFill>
          <a:ln w="50800">
            <a:solidFill>
              <a:srgbClr val="728DD9"/>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7" name="矩形 16"/>
          <p:cNvSpPr/>
          <p:nvPr>
            <p:custDataLst>
              <p:tags r:id="rId4"/>
            </p:custDataLst>
          </p:nvPr>
        </p:nvSpPr>
        <p:spPr>
          <a:xfrm>
            <a:off x="1318895" y="1028065"/>
            <a:ext cx="9736455" cy="5067935"/>
          </a:xfrm>
          <a:prstGeom prst="rect">
            <a:avLst/>
          </a:prstGeom>
          <a:solidFill>
            <a:srgbClr val="FFFFFF"/>
          </a:solidFill>
          <a:ln w="50800">
            <a:solidFill>
              <a:srgbClr val="728DD9"/>
            </a:solidFill>
          </a:ln>
          <a:effectLst>
            <a:outerShdw blurRad="50800" dist="38100" dir="2700000" algn="tl" rotWithShape="0">
              <a:prstClr val="black">
                <a:alpha val="40000"/>
              </a:prstClr>
            </a:outerShdw>
          </a:effectLst>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6" name="矩形 5"/>
          <p:cNvSpPr/>
          <p:nvPr>
            <p:custDataLst>
              <p:tags r:id="rId5"/>
            </p:custDataLst>
          </p:nvPr>
        </p:nvSpPr>
        <p:spPr>
          <a:xfrm>
            <a:off x="2534920"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7" name="矩形 6"/>
          <p:cNvSpPr/>
          <p:nvPr>
            <p:custDataLst>
              <p:tags r:id="rId6"/>
            </p:custDataLst>
          </p:nvPr>
        </p:nvSpPr>
        <p:spPr>
          <a:xfrm>
            <a:off x="2534920"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8" name="直接连接符 7"/>
          <p:cNvCxnSpPr/>
          <p:nvPr>
            <p:custDataLst>
              <p:tags r:id="rId7"/>
            </p:custDataLst>
          </p:nvPr>
        </p:nvCxnSpPr>
        <p:spPr>
          <a:xfrm>
            <a:off x="273050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9" name="直接连接符 8"/>
          <p:cNvCxnSpPr/>
          <p:nvPr>
            <p:custDataLst>
              <p:tags r:id="rId8"/>
            </p:custDataLst>
          </p:nvPr>
        </p:nvCxnSpPr>
        <p:spPr>
          <a:xfrm>
            <a:off x="316357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12" name="直接连接符 11"/>
          <p:cNvCxnSpPr/>
          <p:nvPr>
            <p:custDataLst>
              <p:tags r:id="rId9"/>
            </p:custDataLst>
          </p:nvPr>
        </p:nvCxnSpPr>
        <p:spPr>
          <a:xfrm>
            <a:off x="32378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18" name="任意多边形: 形状 17"/>
          <p:cNvSpPr/>
          <p:nvPr>
            <p:custDataLst>
              <p:tags r:id="rId10"/>
            </p:custDataLst>
          </p:nvPr>
        </p:nvSpPr>
        <p:spPr>
          <a:xfrm>
            <a:off x="273050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21" name="任意多边形: 形状 20"/>
          <p:cNvSpPr/>
          <p:nvPr>
            <p:custDataLst>
              <p:tags r:id="rId11"/>
            </p:custDataLst>
          </p:nvPr>
        </p:nvSpPr>
        <p:spPr>
          <a:xfrm>
            <a:off x="2805430"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33" name="直接连接符 32"/>
          <p:cNvCxnSpPr/>
          <p:nvPr>
            <p:custDataLst>
              <p:tags r:id="rId12"/>
            </p:custDataLst>
          </p:nvPr>
        </p:nvCxnSpPr>
        <p:spPr>
          <a:xfrm flipV="1">
            <a:off x="297053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44" name="矩形 43"/>
          <p:cNvSpPr/>
          <p:nvPr>
            <p:custDataLst>
              <p:tags r:id="rId13"/>
            </p:custDataLst>
          </p:nvPr>
        </p:nvSpPr>
        <p:spPr>
          <a:xfrm>
            <a:off x="8795385" y="591185"/>
            <a:ext cx="925830" cy="50863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45" name="矩形 44"/>
          <p:cNvSpPr/>
          <p:nvPr>
            <p:custDataLst>
              <p:tags r:id="rId14"/>
            </p:custDataLst>
          </p:nvPr>
        </p:nvSpPr>
        <p:spPr>
          <a:xfrm>
            <a:off x="8795385" y="591185"/>
            <a:ext cx="925830" cy="224155"/>
          </a:xfrm>
          <a:prstGeom prst="rect">
            <a:avLst/>
          </a:prstGeom>
          <a:solidFill>
            <a:srgbClr val="4E79DA">
              <a:lumMod val="40000"/>
              <a:lumOff val="60000"/>
            </a:srgbClr>
          </a:solid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6" name="直接连接符 45"/>
          <p:cNvCxnSpPr/>
          <p:nvPr>
            <p:custDataLst>
              <p:tags r:id="rId15"/>
            </p:custDataLst>
          </p:nvPr>
        </p:nvCxnSpPr>
        <p:spPr>
          <a:xfrm>
            <a:off x="899096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7" name="直接连接符 46"/>
          <p:cNvCxnSpPr/>
          <p:nvPr>
            <p:custDataLst>
              <p:tags r:id="rId16"/>
            </p:custDataLst>
          </p:nvPr>
        </p:nvCxnSpPr>
        <p:spPr>
          <a:xfrm>
            <a:off x="9424035"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cxnSp>
        <p:nvCxnSpPr>
          <p:cNvPr id="48" name="直接连接符 47"/>
          <p:cNvCxnSpPr/>
          <p:nvPr>
            <p:custDataLst>
              <p:tags r:id="rId17"/>
            </p:custDataLst>
          </p:nvPr>
        </p:nvCxnSpPr>
        <p:spPr>
          <a:xfrm>
            <a:off x="9498330" y="591185"/>
            <a:ext cx="0" cy="224155"/>
          </a:xfrm>
          <a:prstGeom prst="line">
            <a:avLst/>
          </a:prstGeom>
          <a:ln w="22225">
            <a:solidFill>
              <a:srgbClr val="4E79DA"/>
            </a:solidFill>
          </a:ln>
        </p:spPr>
        <p:style>
          <a:lnRef idx="1">
            <a:srgbClr val="4E79DA"/>
          </a:lnRef>
          <a:fillRef idx="0">
            <a:srgbClr val="4E79DA"/>
          </a:fillRef>
          <a:effectRef idx="0">
            <a:srgbClr val="4E79DA"/>
          </a:effectRef>
          <a:fontRef idx="minor">
            <a:srgbClr val="000000"/>
          </a:fontRef>
        </p:style>
      </p:cxnSp>
      <p:sp>
        <p:nvSpPr>
          <p:cNvPr id="49" name="任意多边形: 形状 48"/>
          <p:cNvSpPr/>
          <p:nvPr>
            <p:custDataLst>
              <p:tags r:id="rId18"/>
            </p:custDataLst>
          </p:nvPr>
        </p:nvSpPr>
        <p:spPr>
          <a:xfrm>
            <a:off x="899096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50" name="任意多边形: 形状 49"/>
          <p:cNvSpPr/>
          <p:nvPr>
            <p:custDataLst>
              <p:tags r:id="rId19"/>
            </p:custDataLst>
          </p:nvPr>
        </p:nvSpPr>
        <p:spPr>
          <a:xfrm>
            <a:off x="9065895" y="253365"/>
            <a:ext cx="432435" cy="337820"/>
          </a:xfrm>
          <a:custGeom>
            <a:avLst/>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rgbClr val="4E79DA"/>
            </a:solidFill>
          </a:ln>
        </p:spPr>
        <p:style>
          <a:lnRef idx="2">
            <a:srgbClr val="4E79DA">
              <a:shade val="50000"/>
            </a:srgbClr>
          </a:lnRef>
          <a:fillRef idx="1">
            <a:srgbClr val="4E79DA"/>
          </a:fillRef>
          <a:effectRef idx="0">
            <a:srgbClr val="4E79DA"/>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cxnSp>
        <p:nvCxnSpPr>
          <p:cNvPr id="43" name="直接连接符 42"/>
          <p:cNvCxnSpPr/>
          <p:nvPr>
            <p:custDataLst>
              <p:tags r:id="rId20"/>
            </p:custDataLst>
          </p:nvPr>
        </p:nvCxnSpPr>
        <p:spPr>
          <a:xfrm flipV="1">
            <a:off x="9253220" y="0"/>
            <a:ext cx="0" cy="253365"/>
          </a:xfrm>
          <a:prstGeom prst="line">
            <a:avLst/>
          </a:prstGeom>
          <a:ln w="19050">
            <a:solidFill>
              <a:srgbClr val="4E79DA"/>
            </a:solidFill>
          </a:ln>
        </p:spPr>
        <p:style>
          <a:lnRef idx="1">
            <a:srgbClr val="4E79DA"/>
          </a:lnRef>
          <a:fillRef idx="0">
            <a:srgbClr val="4E79DA"/>
          </a:fillRef>
          <a:effectRef idx="0">
            <a:srgbClr val="4E79DA"/>
          </a:effectRef>
          <a:fontRef idx="minor">
            <a:srgbClr val="000000"/>
          </a:fontRef>
        </p:style>
      </p:cxnSp>
      <p:sp>
        <p:nvSpPr>
          <p:cNvPr id="63" name="íṣľíḍê"/>
          <p:cNvSpPr/>
          <p:nvPr>
            <p:custDataLst>
              <p:tags r:id="rId21"/>
            </p:custDataLst>
          </p:nvPr>
        </p:nvSpPr>
        <p:spPr bwMode="auto">
          <a:xfrm rot="10142625">
            <a:off x="10898466" y="2000510"/>
            <a:ext cx="641506" cy="463142"/>
          </a:xfrm>
          <a:custGeom>
            <a:avLst/>
            <a:gdLst>
              <a:gd name="T0" fmla="*/ 2 w 112"/>
              <a:gd name="T1" fmla="*/ 49 h 81"/>
              <a:gd name="T2" fmla="*/ 112 w 112"/>
              <a:gd name="T3" fmla="*/ 15 h 81"/>
              <a:gd name="T4" fmla="*/ 41 w 112"/>
              <a:gd name="T5" fmla="*/ 78 h 81"/>
              <a:gd name="T6" fmla="*/ 2 w 112"/>
              <a:gd name="T7" fmla="*/ 49 h 81"/>
            </a:gdLst>
            <a:ahLst/>
            <a:cxnLst>
              <a:cxn ang="0">
                <a:pos x="T0" y="T1"/>
              </a:cxn>
              <a:cxn ang="0">
                <a:pos x="T2" y="T3"/>
              </a:cxn>
              <a:cxn ang="0">
                <a:pos x="T4" y="T5"/>
              </a:cxn>
              <a:cxn ang="0">
                <a:pos x="T6" y="T7"/>
              </a:cxn>
            </a:cxnLst>
            <a:rect l="0" t="0" r="r" b="b"/>
            <a:pathLst>
              <a:path w="112" h="81">
                <a:moveTo>
                  <a:pt x="2" y="49"/>
                </a:moveTo>
                <a:cubicBezTo>
                  <a:pt x="4" y="6"/>
                  <a:pt x="85" y="0"/>
                  <a:pt x="112" y="15"/>
                </a:cubicBezTo>
                <a:cubicBezTo>
                  <a:pt x="101" y="43"/>
                  <a:pt x="75" y="72"/>
                  <a:pt x="41" y="78"/>
                </a:cubicBezTo>
                <a:cubicBezTo>
                  <a:pt x="21" y="81"/>
                  <a:pt x="0" y="75"/>
                  <a:pt x="2" y="49"/>
                </a:cubicBezTo>
                <a:close/>
              </a:path>
            </a:pathLst>
          </a:custGeom>
          <a:solidFill>
            <a:srgbClr val="3EBCCA">
              <a:alpha val="67000"/>
            </a:srgbClr>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90204" pitchFamily="34" charset="0"/>
              <a:ea typeface="微软雅黑" panose="020B0503020204020204" charset="-122"/>
              <a:sym typeface="Arial" panose="020B0604020202090204" pitchFamily="34" charset="0"/>
            </a:endParaRPr>
          </a:p>
        </p:txBody>
      </p:sp>
      <p:sp>
        <p:nvSpPr>
          <p:cNvPr id="13" name="文本框 12"/>
          <p:cNvSpPr txBox="1"/>
          <p:nvPr>
            <p:custDataLst>
              <p:tags r:id="rId22"/>
            </p:custDataLst>
          </p:nvPr>
        </p:nvSpPr>
        <p:spPr>
          <a:xfrm>
            <a:off x="2150745" y="1715770"/>
            <a:ext cx="2806700" cy="1235710"/>
          </a:xfrm>
          <a:prstGeom prst="rect">
            <a:avLst/>
          </a:prstGeom>
          <a:noFill/>
        </p:spPr>
        <p:txBody>
          <a:bodyPr wrap="square" rtlCol="0" anchor="t" anchorCtr="0">
            <a:normAutofit fontScale="80000"/>
          </a:bodyPr>
          <a:lstStyle/>
          <a:p>
            <a:pPr fontAlgn="auto">
              <a:lnSpc>
                <a:spcPct val="110000"/>
              </a:lnSpc>
            </a:pPr>
            <a:r>
              <a:rPr lang="zh-CN" altLang="en-US" sz="2800" b="1" spc="300" dirty="0">
                <a:solidFill>
                  <a:schemeClr val="accent1">
                    <a:lumMod val="25000"/>
                  </a:schemeClr>
                </a:solidFill>
                <a:uFillTx/>
                <a:latin typeface="Arial" panose="020B0604020202090204" pitchFamily="34" charset="0"/>
                <a:ea typeface="汉仪旗黑-55简" panose="00020600040101010101" charset="-122"/>
                <a:sym typeface="Arial" panose="020B0604020202090204" pitchFamily="34" charset="0"/>
              </a:rPr>
              <a:t>心理过程和个性心理两方面密不可分</a:t>
            </a:r>
            <a:endParaRPr lang="zh-CN" altLang="en-US" sz="2800" b="1" spc="300" dirty="0">
              <a:solidFill>
                <a:schemeClr val="accent1">
                  <a:lumMod val="25000"/>
                </a:schemeClr>
              </a:solidFill>
              <a:uFillTx/>
              <a:latin typeface="Arial" panose="020B0604020202090204" pitchFamily="34" charset="0"/>
              <a:ea typeface="汉仪旗黑-55简" panose="00020600040101010101" charset="-122"/>
              <a:sym typeface="Arial" panose="020B0604020202090204" pitchFamily="34" charset="0"/>
            </a:endParaRPr>
          </a:p>
        </p:txBody>
      </p:sp>
      <p:sp>
        <p:nvSpPr>
          <p:cNvPr id="36" name="矩形 35"/>
          <p:cNvSpPr/>
          <p:nvPr>
            <p:custDataLst>
              <p:tags r:id="rId23"/>
            </p:custDataLst>
          </p:nvPr>
        </p:nvSpPr>
        <p:spPr>
          <a:xfrm>
            <a:off x="2150745" y="2952115"/>
            <a:ext cx="3575685" cy="2456180"/>
          </a:xfrm>
          <a:prstGeom prst="rect">
            <a:avLst/>
          </a:prstGeom>
        </p:spPr>
        <p:txBody>
          <a:bodyPr lIns="91440" tIns="45720" rIns="91440" bIns="45720" anchor="t" anchorCtr="0">
            <a:normAutofit lnSpcReduction="20000"/>
          </a:bodyPr>
          <a:lstStyle>
            <a:defPPr>
              <a:defRPr lang="zh-CN"/>
            </a:defPPr>
            <a:lvl1pPr marL="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一方面</a:t>
            </a:r>
            <a:endParaRPr lang="zh-CN" altLang="en-US" sz="2000" b="1" spc="150">
              <a:solidFill>
                <a:srgbClr val="000000">
                  <a:lumMod val="85000"/>
                  <a:lumOff val="15000"/>
                </a:srgbClr>
              </a:solidFill>
              <a:ea typeface="汉仪旗黑-55简" panose="00020600040101010101" charset="-122"/>
            </a:endParaRPr>
          </a:p>
          <a:p>
            <a:pPr marL="0" lvl="0" indent="-285750" algn="just" fontAlgn="ctr">
              <a:lnSpc>
                <a:spcPct val="150000"/>
              </a:lnSpc>
              <a:spcBef>
                <a:spcPts val="1000"/>
              </a:spcBef>
              <a:spcAft>
                <a:spcPts val="0"/>
              </a:spcAft>
              <a:buSzPct val="100000"/>
              <a:buFont typeface="Wingdings" panose="05000000000000000000" charset="0"/>
              <a:buNone/>
            </a:pPr>
            <a:r>
              <a:rPr lang="zh-CN" altLang="en-US" sz="1400" spc="150">
                <a:solidFill>
                  <a:srgbClr val="000000">
                    <a:lumMod val="85000"/>
                    <a:lumOff val="15000"/>
                  </a:srgbClr>
                </a:solidFill>
                <a:ea typeface="汉仪旗黑-55简" panose="00020600040101010101" charset="-122"/>
              </a:rPr>
              <a:t>个性心理是通过心理过程形成的，如果没有对客观现实的认识，没有对外界事物的情感体验，没有对客观事物积极改造的意志行动，人的性格、能力、信念、世界观是不可能实现的；</a:t>
            </a:r>
            <a:endParaRPr lang="zh-CN" altLang="en-US" sz="1400" spc="150">
              <a:solidFill>
                <a:srgbClr val="000000">
                  <a:lumMod val="85000"/>
                  <a:lumOff val="15000"/>
                </a:srgbClr>
              </a:solidFill>
              <a:ea typeface="汉仪旗黑-55简" panose="00020600040101010101" charset="-122"/>
            </a:endParaRPr>
          </a:p>
        </p:txBody>
      </p:sp>
      <p:sp>
        <p:nvSpPr>
          <p:cNvPr id="37" name="矩形 36"/>
          <p:cNvSpPr/>
          <p:nvPr>
            <p:custDataLst>
              <p:tags r:id="rId24"/>
            </p:custDataLst>
          </p:nvPr>
        </p:nvSpPr>
        <p:spPr>
          <a:xfrm>
            <a:off x="6445885" y="2952115"/>
            <a:ext cx="3778885" cy="2456180"/>
          </a:xfrm>
          <a:prstGeom prst="rect">
            <a:avLst/>
          </a:prstGeom>
        </p:spPr>
        <p:txBody>
          <a:bodyPr lIns="91440" tIns="45720" rIns="91440" bIns="45720" anchor="t" anchorCtr="0">
            <a:normAutofit lnSpcReduction="10000"/>
          </a:bodyPr>
          <a:lstStyle>
            <a:defPPr>
              <a:defRPr lang="zh-CN"/>
            </a:defPPr>
            <a:lvl1pPr marL="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90204" pitchFamily="34" charset="0"/>
                <a:ea typeface="微软雅黑" panose="020B0503020204020204" charset="-122"/>
                <a:cs typeface="+mn-ea"/>
              </a:defRPr>
            </a:lvl9pPr>
          </a:lstStyle>
          <a:p>
            <a:pPr marL="0" lvl="0" indent="-285750" algn="l" fontAlgn="ctr">
              <a:lnSpc>
                <a:spcPct val="150000"/>
              </a:lnSpc>
              <a:spcBef>
                <a:spcPts val="1000"/>
              </a:spcBef>
              <a:spcAft>
                <a:spcPts val="0"/>
              </a:spcAft>
              <a:buSzPct val="100000"/>
              <a:buFont typeface="Wingdings" panose="05000000000000000000" charset="0"/>
              <a:buNone/>
            </a:pPr>
            <a:r>
              <a:rPr lang="zh-CN" altLang="en-US" sz="2000" b="1" spc="150">
                <a:solidFill>
                  <a:srgbClr val="000000">
                    <a:lumMod val="85000"/>
                    <a:lumOff val="15000"/>
                  </a:srgbClr>
                </a:solidFill>
                <a:ea typeface="汉仪旗黑-55简" panose="00020600040101010101" charset="-122"/>
              </a:rPr>
              <a:t>另一方面</a:t>
            </a:r>
            <a:endParaRPr lang="zh-CN" altLang="en-US" sz="2000" b="1" spc="150">
              <a:solidFill>
                <a:srgbClr val="000000">
                  <a:lumMod val="85000"/>
                  <a:lumOff val="15000"/>
                </a:srgbClr>
              </a:solidFill>
              <a:ea typeface="汉仪旗黑-55简" panose="00020600040101010101" charset="-122"/>
            </a:endParaRPr>
          </a:p>
          <a:p>
            <a:pPr marL="0" lvl="0" indent="-285750" algn="just" fontAlgn="ctr">
              <a:lnSpc>
                <a:spcPct val="150000"/>
              </a:lnSpc>
              <a:spcBef>
                <a:spcPts val="1000"/>
              </a:spcBef>
              <a:spcAft>
                <a:spcPts val="0"/>
              </a:spcAft>
              <a:buSzPct val="100000"/>
              <a:buFont typeface="Wingdings" panose="05000000000000000000" charset="0"/>
              <a:buNone/>
            </a:pPr>
            <a:r>
              <a:rPr lang="zh-CN" altLang="en-US" sz="1400" spc="150">
                <a:solidFill>
                  <a:srgbClr val="000000">
                    <a:lumMod val="85000"/>
                    <a:lumOff val="15000"/>
                  </a:srgbClr>
                </a:solidFill>
                <a:ea typeface="汉仪旗黑-55简" panose="00020600040101010101" charset="-122"/>
              </a:rPr>
              <a:t>已形成的个性又影响着心理过程，并在心理过程中得以表现和发展，使人的各种心理过程总带有个人独特的色彩。事实上，既没有不带个性特征的心理过程，也没有不表现在心理过程中的个性特征，二者是同一现象的两个方面。</a:t>
            </a:r>
            <a:endParaRPr lang="zh-CN" altLang="en-US" sz="1400" spc="150">
              <a:solidFill>
                <a:srgbClr val="000000">
                  <a:lumMod val="85000"/>
                  <a:lumOff val="15000"/>
                </a:srgbClr>
              </a:solidFill>
              <a:ea typeface="汉仪旗黑-55简" panose="00020600040101010101" charset="-122"/>
            </a:endParaRPr>
          </a:p>
        </p:txBody>
      </p:sp>
      <p:sp>
        <p:nvSpPr>
          <p:cNvPr id="40" name="任意多边形: 形状 39"/>
          <p:cNvSpPr>
            <a:spLocks noChangeAspect="1"/>
          </p:cNvSpPr>
          <p:nvPr>
            <p:custDataLst>
              <p:tags r:id="rId25"/>
            </p:custDataLst>
          </p:nvPr>
        </p:nvSpPr>
        <p:spPr>
          <a:xfrm rot="10800000">
            <a:off x="5221605" y="17640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90204" pitchFamily="34" charset="0"/>
              <a:ea typeface="微软雅黑" panose="020B0503020204020204" charset="-122"/>
              <a:sym typeface="Arial" panose="020B0604020202090204" pitchFamily="34" charset="0"/>
            </a:endParaRPr>
          </a:p>
        </p:txBody>
      </p:sp>
      <p:sp>
        <p:nvSpPr>
          <p:cNvPr id="51" name="任意多边形: 形状 50"/>
          <p:cNvSpPr>
            <a:spLocks noChangeAspect="1"/>
          </p:cNvSpPr>
          <p:nvPr>
            <p:custDataLst>
              <p:tags r:id="rId26"/>
            </p:custDataLst>
          </p:nvPr>
        </p:nvSpPr>
        <p:spPr>
          <a:xfrm rot="10800000">
            <a:off x="4956810" y="1764030"/>
            <a:ext cx="199390" cy="40513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4E79DA"/>
          </a:solidFill>
          <a:ln>
            <a:noFill/>
          </a:ln>
        </p:spPr>
        <p:style>
          <a:lnRef idx="2">
            <a:srgbClr val="4E79DA">
              <a:shade val="50000"/>
            </a:srgbClr>
          </a:lnRef>
          <a:fillRef idx="1">
            <a:srgbClr val="4E79DA"/>
          </a:fillRef>
          <a:effectRef idx="0">
            <a:srgbClr val="4E79DA"/>
          </a:effectRef>
          <a:fontRef idx="minor">
            <a:srgbClr val="FFFFFF"/>
          </a:fontRef>
        </p:style>
        <p:txBody>
          <a:bodyPr wrap="square" rtlCol="0" anchor="ctr">
            <a:noAutofit/>
          </a:bodyPr>
          <a:p>
            <a:pPr algn="ctr"/>
            <a:endParaRPr lang="zh-CN" altLang="en-US">
              <a:solidFill>
                <a:srgbClr val="FFFFFF"/>
              </a:solidFill>
              <a:latin typeface="Arial" panose="020B0604020202090204" pitchFamily="34" charset="0"/>
              <a:ea typeface="微软雅黑" panose="020B0503020204020204" charset="-122"/>
              <a:sym typeface="Arial" panose="020B0604020202090204" pitchFamily="34" charset="0"/>
            </a:endParaRPr>
          </a:p>
        </p:txBody>
      </p:sp>
      <p:sp>
        <p:nvSpPr>
          <p:cNvPr id="82" name="îś1ïḍè"/>
          <p:cNvSpPr/>
          <p:nvPr>
            <p:custDataLst>
              <p:tags r:id="rId27"/>
            </p:custDataLst>
          </p:nvPr>
        </p:nvSpPr>
        <p:spPr bwMode="auto">
          <a:xfrm rot="20868415">
            <a:off x="1227891" y="4464368"/>
            <a:ext cx="528637" cy="581025"/>
          </a:xfrm>
          <a:custGeom>
            <a:avLst/>
            <a:gdLst>
              <a:gd name="T0" fmla="*/ 44 w 59"/>
              <a:gd name="T1" fmla="*/ 58 h 65"/>
              <a:gd name="T2" fmla="*/ 5 w 59"/>
              <a:gd name="T3" fmla="*/ 0 h 65"/>
              <a:gd name="T4" fmla="*/ 54 w 59"/>
              <a:gd name="T5" fmla="*/ 30 h 65"/>
              <a:gd name="T6" fmla="*/ 44 w 59"/>
              <a:gd name="T7" fmla="*/ 58 h 65"/>
            </a:gdLst>
            <a:ahLst/>
            <a:cxnLst>
              <a:cxn ang="0">
                <a:pos x="T0" y="T1"/>
              </a:cxn>
              <a:cxn ang="0">
                <a:pos x="T2" y="T3"/>
              </a:cxn>
              <a:cxn ang="0">
                <a:pos x="T4" y="T5"/>
              </a:cxn>
              <a:cxn ang="0">
                <a:pos x="T6" y="T7"/>
              </a:cxn>
            </a:cxnLst>
            <a:rect l="0" t="0" r="r" b="b"/>
            <a:pathLst>
              <a:path w="59" h="65">
                <a:moveTo>
                  <a:pt x="44" y="58"/>
                </a:moveTo>
                <a:cubicBezTo>
                  <a:pt x="19" y="65"/>
                  <a:pt x="0" y="19"/>
                  <a:pt x="5" y="0"/>
                </a:cubicBezTo>
                <a:cubicBezTo>
                  <a:pt x="22" y="2"/>
                  <a:pt x="44" y="11"/>
                  <a:pt x="54" y="30"/>
                </a:cubicBezTo>
                <a:cubicBezTo>
                  <a:pt x="59" y="41"/>
                  <a:pt x="59" y="54"/>
                  <a:pt x="44" y="58"/>
                </a:cubicBezTo>
                <a:close/>
              </a:path>
            </a:pathLst>
          </a:custGeom>
          <a:solidFill>
            <a:srgbClr val="9ED2EF"/>
          </a:solidFill>
          <a:ln>
            <a:noFill/>
          </a:ln>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90204" pitchFamily="34" charset="0"/>
              <a:ea typeface="微软雅黑" panose="020B0503020204020204" charset="-122"/>
              <a:sym typeface="Arial" panose="020B0604020202090204" pitchFamily="34" charset="0"/>
            </a:endParaRPr>
          </a:p>
        </p:txBody>
      </p:sp>
    </p:spTree>
    <p:custDataLst>
      <p:tags r:id="rId2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636206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二、心理学的研究任务</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pic>
        <p:nvPicPr>
          <p:cNvPr id="8" name="图片 7"/>
          <p:cNvPicPr>
            <a:picLocks noChangeAspect="1"/>
          </p:cNvPicPr>
          <p:nvPr/>
        </p:nvPicPr>
        <p:blipFill>
          <a:blip r:embed="rId4"/>
          <a:stretch>
            <a:fillRect/>
          </a:stretch>
        </p:blipFill>
        <p:spPr>
          <a:xfrm>
            <a:off x="4278630" y="1921510"/>
            <a:ext cx="3634740" cy="4539615"/>
          </a:xfrm>
          <a:prstGeom prst="rect">
            <a:avLst/>
          </a:prstGeom>
        </p:spPr>
      </p:pic>
      <p:pic>
        <p:nvPicPr>
          <p:cNvPr id="9" name="图片 8"/>
          <p:cNvPicPr>
            <a:picLocks noChangeAspect="1"/>
          </p:cNvPicPr>
          <p:nvPr/>
        </p:nvPicPr>
        <p:blipFill>
          <a:blip r:embed="rId4"/>
          <a:stretch>
            <a:fillRect/>
          </a:stretch>
        </p:blipFill>
        <p:spPr>
          <a:xfrm>
            <a:off x="823595" y="1921510"/>
            <a:ext cx="3634740" cy="4539615"/>
          </a:xfrm>
          <a:prstGeom prst="rect">
            <a:avLst/>
          </a:prstGeom>
        </p:spPr>
      </p:pic>
      <p:pic>
        <p:nvPicPr>
          <p:cNvPr id="12" name="图片 11"/>
          <p:cNvPicPr>
            <a:picLocks noChangeAspect="1"/>
          </p:cNvPicPr>
          <p:nvPr/>
        </p:nvPicPr>
        <p:blipFill>
          <a:blip r:embed="rId4"/>
          <a:stretch>
            <a:fillRect/>
          </a:stretch>
        </p:blipFill>
        <p:spPr>
          <a:xfrm>
            <a:off x="7734300" y="1921510"/>
            <a:ext cx="3634740" cy="4539615"/>
          </a:xfrm>
          <a:prstGeom prst="rect">
            <a:avLst/>
          </a:prstGeom>
        </p:spPr>
      </p:pic>
      <p:sp>
        <p:nvSpPr>
          <p:cNvPr id="13" name="文本框 12"/>
          <p:cNvSpPr txBox="1"/>
          <p:nvPr/>
        </p:nvSpPr>
        <p:spPr>
          <a:xfrm>
            <a:off x="822749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90204" pitchFamily="34" charset="0"/>
                <a:ea typeface="汉仪旗黑-55简" panose="00020600040101010101" charset="-122"/>
                <a:sym typeface="+mn-ea"/>
              </a:rPr>
              <a:t>预测和控制</a:t>
            </a:r>
            <a:endParaRPr lang="zh-CN" altLang="en-US" sz="2600" dirty="0">
              <a:solidFill>
                <a:srgbClr val="990000"/>
              </a:solidFill>
              <a:latin typeface="Arial" panose="020B0604020202090204" pitchFamily="34" charset="0"/>
              <a:ea typeface="汉仪旗黑-55简" panose="00020600040101010101" charset="-122"/>
              <a:cs typeface="黑体" panose="02010609060101010101" charset="-122"/>
              <a:sym typeface="+mn-ea"/>
            </a:endParaRPr>
          </a:p>
        </p:txBody>
      </p:sp>
      <p:sp>
        <p:nvSpPr>
          <p:cNvPr id="14" name="文本框 13"/>
          <p:cNvSpPr txBox="1"/>
          <p:nvPr>
            <p:custDataLst>
              <p:tags r:id="rId5"/>
            </p:custDataLst>
          </p:nvPr>
        </p:nvSpPr>
        <p:spPr>
          <a:xfrm>
            <a:off x="8147487" y="3390736"/>
            <a:ext cx="2808000" cy="2416810"/>
          </a:xfrm>
          <a:prstGeom prst="rect">
            <a:avLst/>
          </a:prstGeom>
          <a:noFill/>
        </p:spPr>
        <p:txBody>
          <a:bodyPr wrap="square" rtlCol="0">
            <a:spAutoFit/>
          </a:bodyPr>
          <a:p>
            <a:pPr algn="just" fontAlgn="auto">
              <a:lnSpc>
                <a:spcPct val="120000"/>
              </a:lnSpc>
            </a:pPr>
            <a:r>
              <a:rPr lang="zh-CN" altLang="en-US" sz="1400" dirty="0">
                <a:solidFill>
                  <a:schemeClr val="dk1"/>
                </a:solidFill>
                <a:latin typeface="Arial" panose="020B0604020202090204" pitchFamily="34" charset="0"/>
                <a:ea typeface="汉仪旗黑-55简" panose="00020600040101010101" charset="-122"/>
                <a:cs typeface="微软雅黑" panose="020B0503020204020204" charset="-122"/>
                <a:sym typeface="+mn-ea"/>
              </a:rPr>
              <a:t>任何科学研究和科学理论都必须服从和服务于实践。心理学研究不仅要描述和测量人的心理，对心理现象产生的原因进行解释和说明，更重要的是它要对人的心理和行为能够进行预测和控制，即解决“怎样做</a:t>
            </a:r>
            <a:r>
              <a:rPr lang="en-US" altLang="zh-CN" sz="1400" dirty="0">
                <a:solidFill>
                  <a:schemeClr val="dk1"/>
                </a:solidFill>
                <a:latin typeface="Arial" panose="020B0604020202090204" pitchFamily="34" charset="0"/>
                <a:ea typeface="汉仪旗黑-55简" panose="00020600040101010101" charset="-122"/>
                <a:cs typeface="微软雅黑" panose="020B0503020204020204" charset="-122"/>
                <a:sym typeface="+mn-ea"/>
              </a:rPr>
              <a:t>(how)”</a:t>
            </a:r>
            <a:r>
              <a:rPr lang="zh-CN" altLang="en-US" sz="1400" dirty="0">
                <a:solidFill>
                  <a:schemeClr val="dk1"/>
                </a:solidFill>
                <a:latin typeface="Arial" panose="020B0604020202090204" pitchFamily="34" charset="0"/>
                <a:ea typeface="汉仪旗黑-55简" panose="00020600040101010101" charset="-122"/>
                <a:cs typeface="微软雅黑" panose="020B0503020204020204" charset="-122"/>
                <a:sym typeface="+mn-ea"/>
              </a:rPr>
              <a:t>的问题。这应该是心理学研究的最大任务和最大意义所在。</a:t>
            </a:r>
            <a:endParaRPr lang="zh-CN" altLang="en-US" sz="14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p:txBody>
      </p:sp>
      <p:sp>
        <p:nvSpPr>
          <p:cNvPr id="23" name="文本框 22"/>
          <p:cNvSpPr txBox="1"/>
          <p:nvPr/>
        </p:nvSpPr>
        <p:spPr>
          <a:xfrm>
            <a:off x="4771827"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90204" pitchFamily="34" charset="0"/>
                <a:ea typeface="汉仪旗黑-55简" panose="00020600040101010101" charset="-122"/>
                <a:sym typeface="+mn-ea"/>
              </a:rPr>
              <a:t>揭示心理规律</a:t>
            </a:r>
            <a:endParaRPr lang="zh-CN" altLang="en-US" sz="2600" dirty="0">
              <a:solidFill>
                <a:srgbClr val="990000"/>
              </a:solidFill>
              <a:latin typeface="Arial" panose="020B0604020202090204" pitchFamily="34" charset="0"/>
              <a:ea typeface="汉仪旗黑-55简" panose="00020600040101010101" charset="-122"/>
              <a:sym typeface="+mn-ea"/>
            </a:endParaRPr>
          </a:p>
        </p:txBody>
      </p:sp>
      <p:sp>
        <p:nvSpPr>
          <p:cNvPr id="24" name="文本框 23"/>
          <p:cNvSpPr txBox="1"/>
          <p:nvPr>
            <p:custDataLst>
              <p:tags r:id="rId6"/>
            </p:custDataLst>
          </p:nvPr>
        </p:nvSpPr>
        <p:spPr>
          <a:xfrm>
            <a:off x="4692015" y="3390900"/>
            <a:ext cx="2808000" cy="2675255"/>
          </a:xfrm>
          <a:prstGeom prst="rect">
            <a:avLst/>
          </a:prstGeom>
          <a:noFill/>
        </p:spPr>
        <p:txBody>
          <a:bodyPr wrap="square" rtlCol="0">
            <a:spAutoFit/>
          </a:bodyPr>
          <a:p>
            <a:pPr algn="just" fontAlgn="auto">
              <a:lnSpc>
                <a:spcPct val="120000"/>
              </a:lnSpc>
              <a:buNone/>
            </a:pPr>
            <a:r>
              <a:rPr sz="1400" dirty="0">
                <a:solidFill>
                  <a:schemeClr val="dk1"/>
                </a:solidFill>
                <a:latin typeface="Arial" panose="020B0604020202090204" pitchFamily="34" charset="0"/>
                <a:ea typeface="汉仪旗黑-55简" panose="00020600040101010101" charset="-122"/>
                <a:cs typeface="微软雅黑" panose="020B0503020204020204" charset="-122"/>
                <a:sym typeface="+mn-ea"/>
              </a:rPr>
              <a:t>一方面是研究各种心理现象的发生、发展、相互联系以及表现出的特性和作用等。另一方面是研究心理现象所赖以发生和表现的机制。它包括心理机制和生理机制两个层面。前者研究心理现象所涉及的心理结构组成成分的相互关系的变化。后者研究心理现象背后所涉及的生理或生化成分的相互关系和变化。</a:t>
            </a:r>
            <a:endParaRPr sz="14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p:txBody>
      </p:sp>
      <p:sp>
        <p:nvSpPr>
          <p:cNvPr id="25" name="文本框 24"/>
          <p:cNvSpPr txBox="1"/>
          <p:nvPr/>
        </p:nvSpPr>
        <p:spPr>
          <a:xfrm>
            <a:off x="1316792" y="2899098"/>
            <a:ext cx="2647665" cy="491490"/>
          </a:xfrm>
          <a:prstGeom prst="rect">
            <a:avLst/>
          </a:prstGeom>
          <a:noFill/>
        </p:spPr>
        <p:txBody>
          <a:bodyPr wrap="square" rtlCol="0">
            <a:spAutoFit/>
          </a:bodyPr>
          <a:p>
            <a:pPr algn="ctr"/>
            <a:r>
              <a:rPr lang="zh-CN" altLang="en-US" sz="2600" dirty="0">
                <a:solidFill>
                  <a:srgbClr val="990000"/>
                </a:solidFill>
                <a:latin typeface="Arial" panose="020B0604020202090204" pitchFamily="34" charset="0"/>
                <a:ea typeface="汉仪旗黑-55简" panose="00020600040101010101" charset="-122"/>
                <a:sym typeface="+mn-ea"/>
              </a:rPr>
              <a:t>描述心理事实</a:t>
            </a:r>
            <a:endParaRPr lang="zh-CN" altLang="en-US" sz="2600" dirty="0">
              <a:solidFill>
                <a:srgbClr val="990000"/>
              </a:solidFill>
              <a:latin typeface="Arial" panose="020B0604020202090204" pitchFamily="34" charset="0"/>
              <a:ea typeface="汉仪旗黑-55简" panose="00020600040101010101" charset="-122"/>
              <a:sym typeface="+mn-ea"/>
            </a:endParaRPr>
          </a:p>
        </p:txBody>
      </p:sp>
      <p:sp>
        <p:nvSpPr>
          <p:cNvPr id="27" name="文本框 26"/>
          <p:cNvSpPr txBox="1"/>
          <p:nvPr>
            <p:custDataLst>
              <p:tags r:id="rId7"/>
            </p:custDataLst>
          </p:nvPr>
        </p:nvSpPr>
        <p:spPr>
          <a:xfrm>
            <a:off x="1236980" y="3390900"/>
            <a:ext cx="2807970" cy="2158365"/>
          </a:xfrm>
          <a:prstGeom prst="rect">
            <a:avLst/>
          </a:prstGeom>
          <a:noFill/>
        </p:spPr>
        <p:txBody>
          <a:bodyPr wrap="square" rtlCol="0">
            <a:spAutoFit/>
          </a:bodyPr>
          <a:p>
            <a:pPr algn="just">
              <a:lnSpc>
                <a:spcPct val="120000"/>
              </a:lnSpc>
            </a:pPr>
            <a:r>
              <a:rPr sz="1400" dirty="0">
                <a:solidFill>
                  <a:schemeClr val="dk1"/>
                </a:solidFill>
                <a:latin typeface="Arial" panose="020B0604020202090204" pitchFamily="34" charset="0"/>
                <a:ea typeface="汉仪旗黑-55简" panose="00020600040101010101" charset="-122"/>
                <a:cs typeface="微软雅黑" panose="020B0503020204020204" charset="-122"/>
                <a:sym typeface="+mn-ea"/>
              </a:rPr>
              <a:t>描述心理事实的主要任务是从科学心理学的角度对各种心理现象进行科学界定，以建立和发展心理学中有关心理现象的一个完整的、科学的概念体系。这涉及大至对整个心理现象、小至对某一具体心理现象的概念内涵和外延的确定。</a:t>
            </a:r>
            <a:endParaRPr sz="1400" dirty="0">
              <a:solidFill>
                <a:schemeClr val="dk1"/>
              </a:solidFill>
              <a:latin typeface="Arial" panose="020B0604020202090204" pitchFamily="34" charset="0"/>
              <a:ea typeface="汉仪旗黑-55简" panose="00020600040101010101" charset="-122"/>
              <a:cs typeface="微软雅黑" panose="020B050302020402020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3" grpId="0"/>
      <p:bldP spid="24" grpId="0"/>
      <p:bldP spid="25"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10556773">
            <a:off x="339240" y="442490"/>
            <a:ext cx="1121087" cy="1014043"/>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1" name="直角三角形 10"/>
          <p:cNvSpPr/>
          <p:nvPr>
            <p:custDataLst>
              <p:tags r:id="rId2"/>
            </p:custDataLst>
          </p:nvPr>
        </p:nvSpPr>
        <p:spPr>
          <a:xfrm flipH="1">
            <a:off x="5334000" y="0"/>
            <a:ext cx="6858000" cy="6858000"/>
          </a:xfrm>
          <a:prstGeom prst="rtTriangle">
            <a:avLst/>
          </a:prstGeom>
          <a:pattFill prst="dashUpDi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870857" y="556532"/>
            <a:ext cx="10755086" cy="6049736"/>
          </a:xfrm>
          <a:prstGeom prst="rect">
            <a:avLst/>
          </a:prstGeom>
          <a:noFill/>
          <a:ln w="38100">
            <a:solidFill>
              <a:srgbClr val="FFFFFF">
                <a:lumMod val="85000"/>
              </a:srgbClr>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4" name="直角三角形 13"/>
          <p:cNvSpPr/>
          <p:nvPr>
            <p:custDataLst>
              <p:tags r:id="rId4"/>
            </p:custDataLst>
          </p:nvPr>
        </p:nvSpPr>
        <p:spPr>
          <a:xfrm rot="7372940">
            <a:off x="6411473" y="1184589"/>
            <a:ext cx="2144432" cy="1939676"/>
          </a:xfrm>
          <a:prstGeom prst="rtTriangle">
            <a:avLst/>
          </a:prstGeom>
          <a:pattFill prst="zigZag">
            <a:fgClr>
              <a:srgbClr val="FFFFFF">
                <a:lumMod val="95000"/>
              </a:srgbClr>
            </a:fgClr>
            <a:bgClr>
              <a:srgbClr val="FFFFFF"/>
            </a:bgClr>
          </a:patt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5"/>
            </p:custDataLst>
          </p:nvPr>
        </p:nvSpPr>
        <p:spPr>
          <a:xfrm>
            <a:off x="718457" y="404132"/>
            <a:ext cx="10755086" cy="6049736"/>
          </a:xfrm>
          <a:prstGeom prst="rect">
            <a:avLst/>
          </a:prstGeom>
          <a:noFill/>
          <a:ln w="38100">
            <a:solidFill>
              <a:srgbClr val="000000"/>
            </a:solid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4" name="文本框 3"/>
          <p:cNvSpPr txBox="1"/>
          <p:nvPr>
            <p:custDataLst>
              <p:tags r:id="rId6"/>
            </p:custDataLst>
          </p:nvPr>
        </p:nvSpPr>
        <p:spPr>
          <a:xfrm>
            <a:off x="1777109" y="2507550"/>
            <a:ext cx="8185215" cy="2687219"/>
          </a:xfrm>
          <a:prstGeom prst="rect">
            <a:avLst/>
          </a:prstGeom>
          <a:noFill/>
        </p:spPr>
        <p:txBody>
          <a:bodyPr wrap="square" lIns="90000" tIns="46800" rIns="90000" bIns="46800" rtlCol="0">
            <a:normAutofit/>
          </a:bodyPr>
          <a:lstStyle>
            <a:defPPr>
              <a:defRPr lang="zh-CN"/>
            </a:defPPr>
            <a:lvl1pPr fontAlgn="auto">
              <a:lnSpc>
                <a:spcPct val="130000"/>
              </a:lnSpc>
              <a:spcAft>
                <a:spcPts val="1000"/>
              </a:spcAft>
              <a:defRPr sz="1600" spc="150"/>
            </a:lvl1pPr>
          </a:lstStyle>
          <a:p>
            <a:pPr marL="0" lvl="0" indent="-358775" algn="l" fontAlgn="ctr">
              <a:lnSpc>
                <a:spcPct val="150000"/>
              </a:lnSpc>
              <a:spcBef>
                <a:spcPts val="1000"/>
              </a:spcBef>
              <a:spcAft>
                <a:spcPts val="0"/>
              </a:spcAft>
              <a:buClr>
                <a:srgbClr val="000000">
                  <a:lumMod val="75000"/>
                  <a:lumOff val="25000"/>
                </a:srgbClr>
              </a:buClr>
              <a:buSzPct val="130000"/>
              <a:buFont typeface="Arial" panose="020B0604020202090204" pitchFamily="34" charset="0"/>
              <a:buNone/>
            </a:pPr>
            <a:r>
              <a:rPr lang="zh-CN" altLang="en-US" sz="1800" b="1">
                <a:solidFill>
                  <a:srgbClr val="000000">
                    <a:lumMod val="75000"/>
                    <a:lumOff val="25000"/>
                  </a:srgbClr>
                </a:solidFill>
                <a:latin typeface="Arial" panose="020B0604020202090204" pitchFamily="34" charset="0"/>
                <a:ea typeface="汉仪旗黑-55简" panose="00020600040101010101" charset="-122"/>
              </a:rPr>
              <a:t>上述三项任务是相互联系、环环相扣的。心理事实的准确描述，有利于心理规律的深入揭示；心理规律的深入揭示又为实践应用的有效指导创造必要的条件；而在指导实践应用的过程中发现的问题，又会促进人们对心理事实、规律的描述和揭示作进一步的探索，从而使人们对心理学的研究与应用得以步步推进。</a:t>
            </a:r>
            <a:endParaRPr lang="zh-CN" altLang="en-US" sz="1800" b="1">
              <a:solidFill>
                <a:srgbClr val="000000">
                  <a:lumMod val="75000"/>
                  <a:lumOff val="25000"/>
                </a:srgbClr>
              </a:solidFill>
              <a:latin typeface="Arial" panose="020B0604020202090204" pitchFamily="34" charset="0"/>
              <a:ea typeface="汉仪旗黑-55简" panose="00020600040101010101" charset="-122"/>
            </a:endParaRPr>
          </a:p>
        </p:txBody>
      </p:sp>
      <p:sp>
        <p:nvSpPr>
          <p:cNvPr id="16" name="文本框 15"/>
          <p:cNvSpPr txBox="1"/>
          <p:nvPr>
            <p:custDataLst>
              <p:tags r:id="rId7"/>
            </p:custDataLst>
          </p:nvPr>
        </p:nvSpPr>
        <p:spPr>
          <a:xfrm>
            <a:off x="1777109" y="1613125"/>
            <a:ext cx="7099300" cy="629920"/>
          </a:xfrm>
          <a:prstGeom prst="rect">
            <a:avLst/>
          </a:prstGeom>
          <a:noFill/>
        </p:spPr>
        <p:txBody>
          <a:bodyPr wrap="square" lIns="90000" tIns="46800" rIns="90000" bIns="46800" rtlCol="0">
            <a:normAutofit fontScale="90000" lnSpcReduction="10000"/>
          </a:bodyPr>
          <a:lstStyle/>
          <a:p>
            <a:pPr marL="0" indent="0" algn="l">
              <a:lnSpc>
                <a:spcPct val="100000"/>
              </a:lnSpc>
              <a:spcBef>
                <a:spcPts val="0"/>
              </a:spcBef>
              <a:spcAft>
                <a:spcPts val="0"/>
              </a:spcAft>
              <a:buSzPct val="100000"/>
              <a:buNone/>
            </a:pPr>
            <a:r>
              <a:rPr lang="zh-CN" altLang="en-US" sz="3600" b="1" spc="300">
                <a:solidFill>
                  <a:schemeClr val="dk1">
                    <a:lumMod val="85000"/>
                    <a:lumOff val="15000"/>
                  </a:schemeClr>
                </a:solidFill>
                <a:latin typeface="Arial" panose="020B0604020202090204" pitchFamily="34" charset="0"/>
                <a:ea typeface="汉仪旗黑-55简" panose="00020600040101010101" charset="-122"/>
              </a:rPr>
              <a:t>二、心理学的研究任务</a:t>
            </a:r>
            <a:endParaRPr lang="zh-CN" altLang="en-US" sz="3600" b="1" spc="300">
              <a:solidFill>
                <a:schemeClr val="dk1">
                  <a:lumMod val="85000"/>
                  <a:lumOff val="15000"/>
                </a:schemeClr>
              </a:solidFill>
              <a:latin typeface="Arial" panose="020B0604020202090204" pitchFamily="34" charset="0"/>
              <a:ea typeface="汉仪旗黑-55简" panose="00020600040101010101" charset="-122"/>
            </a:endParaRPr>
          </a:p>
        </p:txBody>
      </p:sp>
      <p:sp>
        <p:nvSpPr>
          <p:cNvPr id="6" name="流程图: 摘录 5"/>
          <p:cNvSpPr/>
          <p:nvPr>
            <p:custDataLst>
              <p:tags r:id="rId8"/>
            </p:custDataLst>
          </p:nvPr>
        </p:nvSpPr>
        <p:spPr>
          <a:xfrm rot="2220000">
            <a:off x="10142220" y="11385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7" name="流程图: 摘录 6"/>
          <p:cNvSpPr/>
          <p:nvPr>
            <p:custDataLst>
              <p:tags r:id="rId9"/>
            </p:custDataLst>
          </p:nvPr>
        </p:nvSpPr>
        <p:spPr>
          <a:xfrm rot="18420000">
            <a:off x="10367010" y="600075"/>
            <a:ext cx="845185" cy="659130"/>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8" name="流程图: 摘录 7"/>
          <p:cNvSpPr/>
          <p:nvPr>
            <p:custDataLst>
              <p:tags r:id="rId10"/>
            </p:custDataLst>
          </p:nvPr>
        </p:nvSpPr>
        <p:spPr>
          <a:xfrm rot="2880000">
            <a:off x="1173480" y="5360035"/>
            <a:ext cx="668020" cy="521335"/>
          </a:xfrm>
          <a:prstGeom prst="flowChartExtract">
            <a:avLst/>
          </a:prstGeom>
          <a:solidFill>
            <a:srgbClr val="1C313C"/>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
        <p:nvSpPr>
          <p:cNvPr id="9" name="流程图: 摘录 8"/>
          <p:cNvSpPr/>
          <p:nvPr>
            <p:custDataLst>
              <p:tags r:id="rId11"/>
            </p:custDataLst>
          </p:nvPr>
        </p:nvSpPr>
        <p:spPr>
          <a:xfrm rot="19680000">
            <a:off x="1586865" y="5672455"/>
            <a:ext cx="591185" cy="389890"/>
          </a:xfrm>
          <a:prstGeom prst="flowChartExtract">
            <a:avLst/>
          </a:prstGeom>
          <a:solidFill>
            <a:srgbClr val="FFC100"/>
          </a:solidFill>
          <a:ln>
            <a:noFill/>
          </a:ln>
        </p:spPr>
        <p:style>
          <a:lnRef idx="2">
            <a:srgbClr val="1C313C">
              <a:shade val="50000"/>
            </a:srgbClr>
          </a:lnRef>
          <a:fillRef idx="1">
            <a:srgbClr val="1C313C"/>
          </a:fillRef>
          <a:effectRef idx="0">
            <a:srgbClr val="1C313C"/>
          </a:effectRef>
          <a:fontRef idx="minor">
            <a:srgbClr val="FFFFFF"/>
          </a:fontRef>
        </p:style>
        <p:txBody>
          <a:bodyPr rtlCol="0" anchor="ctr"/>
          <a:p>
            <a:pPr algn="ctr"/>
            <a:endParaRPr lang="zh-CN" altLang="en-US">
              <a:solidFill>
                <a:srgbClr val="FFFFFF"/>
              </a:solidFill>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流程图: 过程 5"/>
          <p:cNvSpPr/>
          <p:nvPr>
            <p:custDataLst>
              <p:tags r:id="rId1"/>
            </p:custDataLst>
          </p:nvPr>
        </p:nvSpPr>
        <p:spPr>
          <a:xfrm>
            <a:off x="772164" y="451222"/>
            <a:ext cx="11419836" cy="6004917"/>
          </a:xfrm>
          <a:prstGeom prst="flowChartProcess">
            <a:avLst/>
          </a:prstGeom>
          <a:solidFill>
            <a:srgbClr val="ACE2CF"/>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flipH="1">
            <a:off x="772164" y="451223"/>
            <a:ext cx="7163612" cy="6004917"/>
          </a:xfrm>
          <a:custGeom>
            <a:avLst/>
            <a:gdLst>
              <a:gd name="connsiteX0" fmla="*/ 2176888 w 6564520"/>
              <a:gd name="connsiteY0" fmla="*/ 0 h 5502727"/>
              <a:gd name="connsiteX1" fmla="*/ 6564520 w 6564520"/>
              <a:gd name="connsiteY1" fmla="*/ 0 h 5502727"/>
              <a:gd name="connsiteX2" fmla="*/ 6564520 w 6564520"/>
              <a:gd name="connsiteY2" fmla="*/ 5502727 h 5502727"/>
              <a:gd name="connsiteX3" fmla="*/ 0 w 6564520"/>
              <a:gd name="connsiteY3" fmla="*/ 5502727 h 5502727"/>
            </a:gdLst>
            <a:ahLst/>
            <a:cxnLst>
              <a:cxn ang="0">
                <a:pos x="connsiteX0" y="connsiteY0"/>
              </a:cxn>
              <a:cxn ang="0">
                <a:pos x="connsiteX1" y="connsiteY1"/>
              </a:cxn>
              <a:cxn ang="0">
                <a:pos x="connsiteX2" y="connsiteY2"/>
              </a:cxn>
              <a:cxn ang="0">
                <a:pos x="connsiteX3" y="connsiteY3"/>
              </a:cxn>
            </a:cxnLst>
            <a:rect l="l" t="t" r="r" b="b"/>
            <a:pathLst>
              <a:path w="6564520" h="5502727">
                <a:moveTo>
                  <a:pt x="2176888" y="0"/>
                </a:moveTo>
                <a:lnTo>
                  <a:pt x="6564520" y="0"/>
                </a:lnTo>
                <a:lnTo>
                  <a:pt x="6564520" y="5502727"/>
                </a:lnTo>
                <a:lnTo>
                  <a:pt x="0" y="5502727"/>
                </a:lnTo>
                <a:close/>
              </a:path>
            </a:pathLst>
          </a:custGeom>
          <a:pattFill prst="wdUpDiag">
            <a:fgClr>
              <a:srgbClr val="FFFFFF"/>
            </a:fgClr>
            <a:bgClr>
              <a:srgbClr val="FFFFFF">
                <a:lumMod val="95000"/>
              </a:srgbClr>
            </a:bgClr>
          </a:patt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矩形 8"/>
          <p:cNvSpPr/>
          <p:nvPr>
            <p:custDataLst>
              <p:tags r:id="rId3"/>
            </p:custDataLst>
          </p:nvPr>
        </p:nvSpPr>
        <p:spPr>
          <a:xfrm>
            <a:off x="96974" y="3406224"/>
            <a:ext cx="821871" cy="45719"/>
          </a:xfrm>
          <a:prstGeom prst="rect">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4"/>
            </p:custDataLst>
          </p:nvPr>
        </p:nvSpPr>
        <p:spPr>
          <a:xfrm>
            <a:off x="1050925" y="3114040"/>
            <a:ext cx="5208905"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buNone/>
            </a:pPr>
            <a:r>
              <a:rPr lang="zh-CN" altLang="en-US" sz="3600" b="1" spc="300">
                <a:solidFill>
                  <a:schemeClr val="accent1">
                    <a:lumMod val="25000"/>
                  </a:schemeClr>
                </a:solidFill>
                <a:latin typeface="Arial" panose="020B0604020202090204" pitchFamily="34" charset="0"/>
                <a:ea typeface="汉仪旗黑-55简" panose="00020600040101010101" charset="-122"/>
              </a:rPr>
              <a:t>三、学习心理学的意义</a:t>
            </a:r>
            <a:endParaRPr lang="zh-CN" altLang="en-US" sz="3600" b="1" spc="300">
              <a:solidFill>
                <a:schemeClr val="accent1">
                  <a:lumMod val="25000"/>
                </a:schemeClr>
              </a:solidFill>
              <a:latin typeface="Arial" panose="020B0604020202090204" pitchFamily="34" charset="0"/>
              <a:ea typeface="汉仪旗黑-55简" panose="00020600040101010101" charset="-122"/>
            </a:endParaRPr>
          </a:p>
        </p:txBody>
      </p:sp>
      <p:sp>
        <p:nvSpPr>
          <p:cNvPr id="8" name="文本框 7"/>
          <p:cNvSpPr txBox="1"/>
          <p:nvPr>
            <p:custDataLst>
              <p:tags r:id="rId5"/>
            </p:custDataLst>
          </p:nvPr>
        </p:nvSpPr>
        <p:spPr>
          <a:xfrm>
            <a:off x="7224395" y="2553335"/>
            <a:ext cx="4393565" cy="204787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61950" lvl="0" indent="-361950" algn="l" fontAlgn="ctr">
              <a:lnSpc>
                <a:spcPct val="130000"/>
              </a:lnSpc>
              <a:spcBef>
                <a:spcPts val="1000"/>
              </a:spcBef>
              <a:spcAft>
                <a:spcPts val="0"/>
              </a:spcAft>
              <a:buSzPct val="100000"/>
              <a:buFont typeface="WPS-Bullets" pitchFamily="2" charset="0"/>
              <a:buChar char=""/>
            </a:pPr>
            <a:r>
              <a:rPr lang="zh-CN" altLang="en-US" sz="1600" b="1">
                <a:solidFill>
                  <a:srgbClr val="000000">
                    <a:lumMod val="65000"/>
                    <a:lumOff val="35000"/>
                  </a:srgbClr>
                </a:solidFill>
                <a:latin typeface="Arial" panose="020B0604020202090204" pitchFamily="34" charset="0"/>
                <a:ea typeface="汉仪旗黑-55简" panose="00020600040101010101" charset="-122"/>
              </a:rPr>
              <a:t>学习心理学有助于师范生和小学教师全面科学地了解小学生的心理发展特点和规律，提高教育教学工作的针对性和有效性</a:t>
            </a:r>
            <a:endParaRPr lang="zh-CN" altLang="en-US" sz="1600" b="1">
              <a:solidFill>
                <a:srgbClr val="000000">
                  <a:lumMod val="65000"/>
                  <a:lumOff val="35000"/>
                </a:srgbClr>
              </a:solidFill>
              <a:latin typeface="Arial" panose="020B0604020202090204" pitchFamily="34" charset="0"/>
              <a:ea typeface="汉仪旗黑-55简" panose="00020600040101010101" charset="-122"/>
            </a:endParaRPr>
          </a:p>
          <a:p>
            <a:pPr marL="361950" lvl="0" indent="-361950" algn="l" fontAlgn="ctr">
              <a:lnSpc>
                <a:spcPct val="130000"/>
              </a:lnSpc>
              <a:spcBef>
                <a:spcPts val="1000"/>
              </a:spcBef>
              <a:spcAft>
                <a:spcPts val="0"/>
              </a:spcAft>
              <a:buSzPct val="100000"/>
              <a:buFont typeface="WPS-Bullets" pitchFamily="2" charset="0"/>
              <a:buChar char=""/>
            </a:pPr>
            <a:r>
              <a:rPr lang="zh-CN" altLang="en-US" sz="1600" b="1">
                <a:solidFill>
                  <a:srgbClr val="000000">
                    <a:lumMod val="65000"/>
                    <a:lumOff val="35000"/>
                  </a:srgbClr>
                </a:solidFill>
                <a:latin typeface="Arial" panose="020B0604020202090204" pitchFamily="34" charset="0"/>
                <a:ea typeface="汉仪旗黑-55简" panose="00020600040101010101" charset="-122"/>
              </a:rPr>
              <a:t>学习心理学有助于师范生和小学教师加强自身修养，提高心理素质，树立科学的世界观</a:t>
            </a:r>
            <a:endParaRPr lang="zh-CN" altLang="en-US" sz="1600" b="1">
              <a:solidFill>
                <a:srgbClr val="000000">
                  <a:lumMod val="65000"/>
                  <a:lumOff val="35000"/>
                </a:srgbClr>
              </a:solidFill>
              <a:latin typeface="Arial" panose="020B0604020202090204" pitchFamily="34" charset="0"/>
              <a:ea typeface="汉仪旗黑-55简" panose="00020600040101010101" charset="-122"/>
            </a:endParaRPr>
          </a:p>
        </p:txBody>
      </p:sp>
      <p:sp>
        <p:nvSpPr>
          <p:cNvPr id="16" name="直角三角形 15"/>
          <p:cNvSpPr/>
          <p:nvPr>
            <p:custDataLst>
              <p:tags r:id="rId6"/>
            </p:custDataLst>
          </p:nvPr>
        </p:nvSpPr>
        <p:spPr>
          <a:xfrm rot="540000">
            <a:off x="392430" y="5700395"/>
            <a:ext cx="705485" cy="705485"/>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7"/>
            </p:custDataLst>
          </p:nvPr>
        </p:nvSpPr>
        <p:spPr>
          <a:xfrm rot="900000">
            <a:off x="495300" y="836295"/>
            <a:ext cx="499110" cy="499110"/>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8"/>
            </p:custDataLst>
          </p:nvPr>
        </p:nvSpPr>
        <p:spPr>
          <a:xfrm rot="8700000">
            <a:off x="456565" y="354330"/>
            <a:ext cx="795020" cy="79502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0" name="直角三角形 19"/>
          <p:cNvSpPr/>
          <p:nvPr>
            <p:custDataLst>
              <p:tags r:id="rId9"/>
            </p:custDataLst>
          </p:nvPr>
        </p:nvSpPr>
        <p:spPr>
          <a:xfrm rot="900000" flipH="1">
            <a:off x="340995" y="4979670"/>
            <a:ext cx="333375" cy="360045"/>
          </a:xfrm>
          <a:prstGeom prst="rtTriangle">
            <a:avLst/>
          </a:prstGeom>
          <a:solidFill>
            <a:srgbClr val="FB7E6F">
              <a:lumMod val="20000"/>
              <a:lumOff val="8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
        <p:nvSpPr>
          <p:cNvPr id="22" name="直角三角形 21"/>
          <p:cNvSpPr/>
          <p:nvPr>
            <p:custDataLst>
              <p:tags r:id="rId10"/>
            </p:custDataLst>
          </p:nvPr>
        </p:nvSpPr>
        <p:spPr>
          <a:xfrm rot="9060000">
            <a:off x="1225550" y="5951855"/>
            <a:ext cx="427990" cy="427990"/>
          </a:xfrm>
          <a:prstGeom prst="rtTriangle">
            <a:avLst/>
          </a:prstGeom>
          <a:solidFill>
            <a:srgbClr val="EC7B2F">
              <a:lumMod val="60000"/>
              <a:lumOff val="40000"/>
            </a:srgbClr>
          </a:solidFill>
          <a:ln>
            <a:noFill/>
          </a:ln>
        </p:spPr>
        <p:style>
          <a:lnRef idx="2">
            <a:srgbClr val="EC7B2F">
              <a:shade val="50000"/>
            </a:srgbClr>
          </a:lnRef>
          <a:fillRef idx="1">
            <a:srgbClr val="EC7B2F"/>
          </a:fillRef>
          <a:effectRef idx="0">
            <a:srgbClr val="EC7B2F"/>
          </a:effectRef>
          <a:fontRef idx="minor">
            <a:srgbClr val="FFFFFF"/>
          </a:fontRef>
        </p:style>
        <p:txBody>
          <a:bodyPr rtlCol="0" anchor="ctr"/>
          <a:p>
            <a:pPr algn="ctr"/>
            <a:endParaRPr lang="zh-CN" altLang="en-US">
              <a:solidFill>
                <a:srgbClr val="FFFFFF"/>
              </a:solidFill>
            </a:endParaRPr>
          </a:p>
        </p:txBody>
      </p:sp>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21075" y="437515"/>
            <a:ext cx="5149215" cy="1299845"/>
            <a:chOff x="3819073" y="1631929"/>
            <a:chExt cx="5149212" cy="1470025"/>
          </a:xfrm>
        </p:grpSpPr>
        <p:sp>
          <p:nvSpPr>
            <p:cNvPr id="14" name="Rectangle 2"/>
            <p:cNvSpPr txBox="1">
              <a:spLocks noChangeArrowheads="1"/>
            </p:cNvSpPr>
            <p:nvPr/>
          </p:nvSpPr>
          <p:spPr>
            <a:xfrm>
              <a:off x="4837618" y="1631929"/>
              <a:ext cx="2798358"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9pPr>
            </a:lstStyle>
            <a:p>
              <a:pPr eaLnBrk="1" hangingPunct="1"/>
              <a:r>
                <a:rPr kumimoji="0" lang="zh-CN" altLang="en-US" sz="7200" b="1" kern="0" dirty="0">
                  <a:ln w="12700">
                    <a:noFill/>
                  </a:ln>
                  <a:solidFill>
                    <a:schemeClr val="accent1">
                      <a:lumMod val="25000"/>
                    </a:schemeClr>
                  </a:solidFill>
                  <a:latin typeface="Arial" panose="020B0604020202090204" pitchFamily="34" charset="0"/>
                  <a:ea typeface="汉仪旗黑-55简" panose="00020600040101010101" charset="-122"/>
                  <a:cs typeface="+mn-ea"/>
                  <a:sym typeface="+mn-lt"/>
                </a:rPr>
                <a:t>目录</a:t>
              </a:r>
              <a:endParaRPr kumimoji="0" lang="zh-CN" altLang="en-US" sz="7200" b="1" kern="0" dirty="0">
                <a:ln w="12700">
                  <a:noFill/>
                </a:ln>
                <a:solidFill>
                  <a:schemeClr val="accent1">
                    <a:lumMod val="25000"/>
                  </a:schemeClr>
                </a:solidFill>
                <a:latin typeface="Arial" panose="020B0604020202090204" pitchFamily="34" charset="0"/>
                <a:ea typeface="汉仪旗黑-55简" panose="00020600040101010101" charset="-122"/>
                <a:cs typeface="+mn-ea"/>
                <a:sym typeface="+mn-lt"/>
              </a:endParaRPr>
            </a:p>
          </p:txBody>
        </p:sp>
        <p:grpSp>
          <p:nvGrpSpPr>
            <p:cNvPr id="16" name="组合 15"/>
            <p:cNvGrpSpPr/>
            <p:nvPr/>
          </p:nvGrpSpPr>
          <p:grpSpPr>
            <a:xfrm>
              <a:off x="3819073" y="2344454"/>
              <a:ext cx="5149212" cy="25400"/>
              <a:chOff x="3791744" y="3438525"/>
              <a:chExt cx="5149212" cy="25400"/>
            </a:xfrm>
          </p:grpSpPr>
          <p:cxnSp>
            <p:nvCxnSpPr>
              <p:cNvPr id="17" name="直接连接符 16"/>
              <p:cNvCxnSpPr/>
              <p:nvPr>
                <p:custDataLst>
                  <p:tags r:id="rId1"/>
                </p:custDataLst>
              </p:nvPr>
            </p:nvCxnSpPr>
            <p:spPr bwMode="auto">
              <a:xfrm>
                <a:off x="3791744" y="34639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cxnSp>
            <p:nvCxnSpPr>
              <p:cNvPr id="18" name="直接连接符 17"/>
              <p:cNvCxnSpPr/>
              <p:nvPr>
                <p:custDataLst>
                  <p:tags r:id="rId2"/>
                </p:custDataLst>
              </p:nvPr>
            </p:nvCxnSpPr>
            <p:spPr bwMode="auto">
              <a:xfrm flipH="1">
                <a:off x="7890623" y="3438525"/>
                <a:ext cx="1050333" cy="0"/>
              </a:xfrm>
              <a:prstGeom prst="line">
                <a:avLst/>
              </a:prstGeom>
              <a:solidFill>
                <a:schemeClr val="accent1"/>
              </a:solidFill>
              <a:ln w="25400" cap="flat" cmpd="sng" algn="ctr">
                <a:solidFill>
                  <a:srgbClr val="ED796F"/>
                </a:solidFill>
                <a:prstDash val="solid"/>
                <a:round/>
                <a:headEnd type="none" w="med" len="med"/>
                <a:tailEnd type="oval" w="med" len="med"/>
              </a:ln>
              <a:effectLst/>
            </p:spPr>
          </p:cxnSp>
        </p:grpSp>
      </p:grpSp>
      <p:grpSp>
        <p:nvGrpSpPr>
          <p:cNvPr id="6" name="组合 5"/>
          <p:cNvGrpSpPr/>
          <p:nvPr/>
        </p:nvGrpSpPr>
        <p:grpSpPr>
          <a:xfrm>
            <a:off x="1166495" y="4261485"/>
            <a:ext cx="4809400" cy="398780"/>
            <a:chOff x="2453" y="3739"/>
            <a:chExt cx="6264" cy="628"/>
          </a:xfrm>
        </p:grpSpPr>
        <p:sp>
          <p:nvSpPr>
            <p:cNvPr id="67" name="Rectangle 70"/>
            <p:cNvSpPr>
              <a:spLocks noChangeArrowheads="1"/>
            </p:cNvSpPr>
            <p:nvPr>
              <p:custDataLst>
                <p:tags r:id="rId3"/>
              </p:custDataLst>
            </p:nvPr>
          </p:nvSpPr>
          <p:spPr bwMode="auto">
            <a:xfrm>
              <a:off x="3947" y="3739"/>
              <a:ext cx="477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小学生的情感过程和意志过程</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5" name="文本框 4"/>
            <p:cNvSpPr txBox="1"/>
            <p:nvPr>
              <p:custDataLst>
                <p:tags r:id="rId4"/>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项目五</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7" name="组合 6"/>
          <p:cNvGrpSpPr/>
          <p:nvPr/>
        </p:nvGrpSpPr>
        <p:grpSpPr>
          <a:xfrm>
            <a:off x="1166495" y="2520315"/>
            <a:ext cx="4808583" cy="398780"/>
            <a:chOff x="2453" y="3739"/>
            <a:chExt cx="6263" cy="628"/>
          </a:xfrm>
        </p:grpSpPr>
        <p:sp>
          <p:nvSpPr>
            <p:cNvPr id="8" name="Rectangle 70"/>
            <p:cNvSpPr>
              <a:spLocks noChangeArrowheads="1"/>
            </p:cNvSpPr>
            <p:nvPr>
              <p:custDataLst>
                <p:tags r:id="rId5"/>
              </p:custDataLst>
            </p:nvPr>
          </p:nvSpPr>
          <p:spPr bwMode="auto">
            <a:xfrm>
              <a:off x="3947" y="3739"/>
              <a:ext cx="476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小学生的感觉、知觉和注意</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10" name="文本框 9"/>
            <p:cNvSpPr txBox="1"/>
            <p:nvPr>
              <p:custDataLst>
                <p:tags r:id="rId6"/>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项目二</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11" name="组合 10"/>
          <p:cNvGrpSpPr/>
          <p:nvPr/>
        </p:nvGrpSpPr>
        <p:grpSpPr>
          <a:xfrm>
            <a:off x="1166495" y="3100705"/>
            <a:ext cx="4248150" cy="398780"/>
            <a:chOff x="2453" y="3739"/>
            <a:chExt cx="5533" cy="628"/>
          </a:xfrm>
        </p:grpSpPr>
        <p:sp>
          <p:nvSpPr>
            <p:cNvPr id="12" name="Rectangle 70"/>
            <p:cNvSpPr>
              <a:spLocks noChangeArrowheads="1"/>
            </p:cNvSpPr>
            <p:nvPr>
              <p:custDataLst>
                <p:tags r:id="rId7"/>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小学生的记忆</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15" name="文本框 14"/>
            <p:cNvSpPr txBox="1"/>
            <p:nvPr>
              <p:custDataLst>
                <p:tags r:id="rId8"/>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项目三</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19" name="组合 18"/>
          <p:cNvGrpSpPr/>
          <p:nvPr/>
        </p:nvGrpSpPr>
        <p:grpSpPr>
          <a:xfrm>
            <a:off x="1166495" y="3681095"/>
            <a:ext cx="4248150" cy="398780"/>
            <a:chOff x="2453" y="3739"/>
            <a:chExt cx="5533" cy="628"/>
          </a:xfrm>
        </p:grpSpPr>
        <p:sp>
          <p:nvSpPr>
            <p:cNvPr id="20" name="Rectangle 70"/>
            <p:cNvSpPr>
              <a:spLocks noChangeArrowheads="1"/>
            </p:cNvSpPr>
            <p:nvPr>
              <p:custDataLst>
                <p:tags r:id="rId9"/>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小学生的思维与想象</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1" name="文本框 20"/>
            <p:cNvSpPr txBox="1"/>
            <p:nvPr>
              <p:custDataLst>
                <p:tags r:id="rId10"/>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项目四</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3" name="组合 22"/>
          <p:cNvGrpSpPr/>
          <p:nvPr/>
        </p:nvGrpSpPr>
        <p:grpSpPr>
          <a:xfrm>
            <a:off x="1166495" y="1939925"/>
            <a:ext cx="4248150" cy="398780"/>
            <a:chOff x="2453" y="3739"/>
            <a:chExt cx="5533" cy="628"/>
          </a:xfrm>
        </p:grpSpPr>
        <p:sp>
          <p:nvSpPr>
            <p:cNvPr id="34" name="Rectangle 70"/>
            <p:cNvSpPr>
              <a:spLocks noChangeArrowheads="1"/>
            </p:cNvSpPr>
            <p:nvPr>
              <p:custDataLst>
                <p:tags r:id="rId11"/>
              </p:custDataLst>
            </p:nvPr>
          </p:nvSpPr>
          <p:spPr bwMode="auto">
            <a:xfrm>
              <a:off x="3947" y="3739"/>
              <a:ext cx="4039"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绪论</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35" name="文本框 34"/>
            <p:cNvSpPr txBox="1"/>
            <p:nvPr>
              <p:custDataLst>
                <p:tags r:id="rId12"/>
              </p:custDataLst>
            </p:nvPr>
          </p:nvSpPr>
          <p:spPr>
            <a:xfrm>
              <a:off x="2453" y="3739"/>
              <a:ext cx="1494" cy="628"/>
            </a:xfrm>
            <a:prstGeom prst="rect">
              <a:avLst/>
            </a:prstGeom>
            <a:noFill/>
          </p:spPr>
          <p:txBody>
            <a:bodyPr wrap="squar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项目一</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39" name="组合 38"/>
          <p:cNvGrpSpPr/>
          <p:nvPr/>
        </p:nvGrpSpPr>
        <p:grpSpPr>
          <a:xfrm>
            <a:off x="6334125" y="1939925"/>
            <a:ext cx="5071110" cy="398780"/>
            <a:chOff x="2453" y="3739"/>
            <a:chExt cx="7986" cy="628"/>
          </a:xfrm>
        </p:grpSpPr>
        <p:sp>
          <p:nvSpPr>
            <p:cNvPr id="40" name="Rectangle 70"/>
            <p:cNvSpPr>
              <a:spLocks noChangeArrowheads="1"/>
            </p:cNvSpPr>
            <p:nvPr>
              <p:custDataLst>
                <p:tags r:id="rId13"/>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小学生的自我意识</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1" name="文本框 40"/>
            <p:cNvSpPr txBox="1"/>
            <p:nvPr>
              <p:custDataLst>
                <p:tags r:id="rId14"/>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项目七</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42" name="组合 41"/>
          <p:cNvGrpSpPr/>
          <p:nvPr/>
        </p:nvGrpSpPr>
        <p:grpSpPr>
          <a:xfrm>
            <a:off x="6334125" y="2517775"/>
            <a:ext cx="5071110" cy="398780"/>
            <a:chOff x="2453" y="3739"/>
            <a:chExt cx="7986" cy="628"/>
          </a:xfrm>
        </p:grpSpPr>
        <p:sp>
          <p:nvSpPr>
            <p:cNvPr id="43" name="Rectangle 70"/>
            <p:cNvSpPr>
              <a:spLocks noChangeArrowheads="1"/>
            </p:cNvSpPr>
            <p:nvPr>
              <p:custDataLst>
                <p:tags r:id="rId15"/>
              </p:custDataLst>
            </p:nvPr>
          </p:nvSpPr>
          <p:spPr bwMode="auto">
            <a:xfrm>
              <a:off x="3947" y="3739"/>
              <a:ext cx="6492"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小学生的个性心理特征</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4" name="文本框 43"/>
            <p:cNvSpPr txBox="1"/>
            <p:nvPr>
              <p:custDataLst>
                <p:tags r:id="rId16"/>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项目八</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45" name="组合 44"/>
          <p:cNvGrpSpPr/>
          <p:nvPr/>
        </p:nvGrpSpPr>
        <p:grpSpPr>
          <a:xfrm>
            <a:off x="6334125" y="3095625"/>
            <a:ext cx="5070475" cy="398780"/>
            <a:chOff x="2453" y="3739"/>
            <a:chExt cx="7985" cy="628"/>
          </a:xfrm>
        </p:grpSpPr>
        <p:sp>
          <p:nvSpPr>
            <p:cNvPr id="46" name="Rectangle 70"/>
            <p:cNvSpPr>
              <a:spLocks noChangeArrowheads="1"/>
            </p:cNvSpPr>
            <p:nvPr>
              <p:custDataLst>
                <p:tags r:id="rId17"/>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小学生的学习动机与学习迁移</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7" name="文本框 46"/>
            <p:cNvSpPr txBox="1"/>
            <p:nvPr>
              <p:custDataLst>
                <p:tags r:id="rId18"/>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项目九</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48" name="组合 47"/>
          <p:cNvGrpSpPr/>
          <p:nvPr/>
        </p:nvGrpSpPr>
        <p:grpSpPr>
          <a:xfrm>
            <a:off x="1166495" y="4841875"/>
            <a:ext cx="5070475" cy="398780"/>
            <a:chOff x="2453" y="3739"/>
            <a:chExt cx="7985" cy="628"/>
          </a:xfrm>
        </p:grpSpPr>
        <p:sp>
          <p:nvSpPr>
            <p:cNvPr id="49" name="Rectangle 70"/>
            <p:cNvSpPr>
              <a:spLocks noChangeArrowheads="1"/>
            </p:cNvSpPr>
            <p:nvPr>
              <p:custDataLst>
                <p:tags r:id="rId19"/>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个性及小学生的个性倾向性</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50" name="文本框 49"/>
            <p:cNvSpPr txBox="1"/>
            <p:nvPr>
              <p:custDataLst>
                <p:tags r:id="rId20"/>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项目六</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 name="组合 1"/>
          <p:cNvGrpSpPr/>
          <p:nvPr/>
        </p:nvGrpSpPr>
        <p:grpSpPr>
          <a:xfrm>
            <a:off x="6334125" y="3673475"/>
            <a:ext cx="5070475" cy="398780"/>
            <a:chOff x="2453" y="3739"/>
            <a:chExt cx="7985" cy="628"/>
          </a:xfrm>
        </p:grpSpPr>
        <p:sp>
          <p:nvSpPr>
            <p:cNvPr id="3" name="Rectangle 70"/>
            <p:cNvSpPr>
              <a:spLocks noChangeArrowheads="1"/>
            </p:cNvSpPr>
            <p:nvPr>
              <p:custDataLst>
                <p:tags r:id="rId21"/>
              </p:custDataLst>
            </p:nvPr>
          </p:nvSpPr>
          <p:spPr bwMode="auto">
            <a:xfrm>
              <a:off x="3947"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小学生知识与技能的学习</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4" name="文本框 3"/>
            <p:cNvSpPr txBox="1"/>
            <p:nvPr>
              <p:custDataLst>
                <p:tags r:id="rId22"/>
              </p:custDataLst>
            </p:nvPr>
          </p:nvSpPr>
          <p:spPr>
            <a:xfrm>
              <a:off x="2453" y="3739"/>
              <a:ext cx="1491"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9" name="组合 8"/>
          <p:cNvGrpSpPr/>
          <p:nvPr/>
        </p:nvGrpSpPr>
        <p:grpSpPr>
          <a:xfrm>
            <a:off x="6334125" y="4251325"/>
            <a:ext cx="5325745" cy="398780"/>
            <a:chOff x="2453" y="3739"/>
            <a:chExt cx="8387" cy="628"/>
          </a:xfrm>
        </p:grpSpPr>
        <p:sp>
          <p:nvSpPr>
            <p:cNvPr id="22" name="Rectangle 70"/>
            <p:cNvSpPr>
              <a:spLocks noChangeArrowheads="1"/>
            </p:cNvSpPr>
            <p:nvPr>
              <p:custDataLst>
                <p:tags r:id="rId23"/>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问题解决与小学生创造性的培养</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4" name="文本框 23"/>
            <p:cNvSpPr txBox="1"/>
            <p:nvPr>
              <p:custDataLst>
                <p:tags r:id="rId24"/>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项目十一</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5" name="组合 24"/>
          <p:cNvGrpSpPr/>
          <p:nvPr/>
        </p:nvGrpSpPr>
        <p:grpSpPr>
          <a:xfrm>
            <a:off x="6334125" y="4829175"/>
            <a:ext cx="5325745" cy="398780"/>
            <a:chOff x="2453" y="3739"/>
            <a:chExt cx="8387" cy="628"/>
          </a:xfrm>
        </p:grpSpPr>
        <p:sp>
          <p:nvSpPr>
            <p:cNvPr id="26" name="Rectangle 70"/>
            <p:cNvSpPr>
              <a:spLocks noChangeArrowheads="1"/>
            </p:cNvSpPr>
            <p:nvPr>
              <p:custDataLst>
                <p:tags r:id="rId25"/>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小学生的品德</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27" name="文本框 26"/>
            <p:cNvSpPr txBox="1"/>
            <p:nvPr>
              <p:custDataLst>
                <p:tags r:id="rId26"/>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项目十二</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grpSp>
        <p:nvGrpSpPr>
          <p:cNvPr id="28" name="组合 27"/>
          <p:cNvGrpSpPr/>
          <p:nvPr/>
        </p:nvGrpSpPr>
        <p:grpSpPr>
          <a:xfrm>
            <a:off x="6334125" y="5407025"/>
            <a:ext cx="5325745" cy="398780"/>
            <a:chOff x="2453" y="3739"/>
            <a:chExt cx="8387" cy="628"/>
          </a:xfrm>
        </p:grpSpPr>
        <p:sp>
          <p:nvSpPr>
            <p:cNvPr id="29" name="Rectangle 70"/>
            <p:cNvSpPr>
              <a:spLocks noChangeArrowheads="1"/>
            </p:cNvSpPr>
            <p:nvPr>
              <p:custDataLst>
                <p:tags r:id="rId27"/>
              </p:custDataLst>
            </p:nvPr>
          </p:nvSpPr>
          <p:spPr bwMode="auto">
            <a:xfrm>
              <a:off x="4349" y="3739"/>
              <a:ext cx="649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3130">
                <a:lnSpc>
                  <a:spcPct val="90000"/>
                </a:lnSpc>
                <a:spcBef>
                  <a:spcPts val="1000"/>
                </a:spcBef>
                <a:buFont typeface="Arial" panose="020B060402020209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3130">
                <a:lnSpc>
                  <a:spcPct val="90000"/>
                </a:lnSpc>
                <a:spcBef>
                  <a:spcPts val="500"/>
                </a:spcBef>
                <a:buFont typeface="Arial" panose="020B060402020209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3130">
                <a:lnSpc>
                  <a:spcPct val="90000"/>
                </a:lnSpc>
                <a:spcBef>
                  <a:spcPts val="500"/>
                </a:spcBef>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3130" eaLnBrk="0" fontAlgn="base" hangingPunct="0">
                <a:lnSpc>
                  <a:spcPct val="90000"/>
                </a:lnSpc>
                <a:spcBef>
                  <a:spcPts val="500"/>
                </a:spcBef>
                <a:spcAft>
                  <a:spcPct val="0"/>
                </a:spcAft>
                <a:buFont typeface="Arial" panose="020B0604020202090204" pitchFamily="34" charset="0"/>
                <a:buChar char="•"/>
                <a:defRPr sz="2000">
                  <a:solidFill>
                    <a:srgbClr val="595959"/>
                  </a:solidFill>
                  <a:latin typeface="Calibri Light" panose="020F0302020204030204" pitchFamily="34" charset="0"/>
                  <a:cs typeface="Roboto Light" pitchFamily="2" charset="0"/>
                </a:defRPr>
              </a:lvl9pPr>
            </a:lstStyle>
            <a:p>
              <a:pPr algn="l">
                <a:lnSpc>
                  <a:spcPct val="100000"/>
                </a:lnSpc>
                <a:spcBef>
                  <a:spcPct val="0"/>
                </a:spcBef>
                <a:buNone/>
              </a:pPr>
              <a:r>
                <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rPr>
                <a:t>小学生的人际关系</a:t>
              </a:r>
              <a:endParaRPr lang="zh-CN" altLang="en-US" sz="2000" b="1" noProof="1">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30" name="文本框 29"/>
            <p:cNvSpPr txBox="1"/>
            <p:nvPr>
              <p:custDataLst>
                <p:tags r:id="rId28"/>
              </p:custDataLst>
            </p:nvPr>
          </p:nvSpPr>
          <p:spPr>
            <a:xfrm>
              <a:off x="2453" y="3739"/>
              <a:ext cx="1892" cy="628"/>
            </a:xfrm>
            <a:prstGeom prst="rect">
              <a:avLst/>
            </a:prstGeom>
            <a:noFill/>
          </p:spPr>
          <p:txBody>
            <a:bodyPr wrap="none" rtlCol="0">
              <a:spAutoFit/>
            </a:bodyPr>
            <a:p>
              <a:r>
                <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rPr>
                <a:t>项目十三</a:t>
              </a:r>
              <a:endParaRPr lang="zh-CN" altLang="en-US" sz="20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ox(in)">
                                      <p:cBhvr>
                                        <p:cTn id="14" dur="2000"/>
                                        <p:tgtEl>
                                          <p:spTgt spid="6"/>
                                        </p:tgtEl>
                                      </p:cBhvr>
                                    </p:animEffect>
                                  </p:childTnLst>
                                </p:cTn>
                              </p:par>
                              <p:par>
                                <p:cTn id="15" presetID="4"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par>
                                <p:cTn id="18" presetID="4"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par>
                                <p:cTn id="21" presetID="4"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ox(in)">
                                      <p:cBhvr>
                                        <p:cTn id="23" dur="2000"/>
                                        <p:tgtEl>
                                          <p:spTgt spid="19"/>
                                        </p:tgtEl>
                                      </p:cBhvr>
                                    </p:animEffect>
                                  </p:childTnLst>
                                </p:cTn>
                              </p:par>
                              <p:par>
                                <p:cTn id="24" presetID="4"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ox(in)">
                                      <p:cBhvr>
                                        <p:cTn id="26" dur="2000"/>
                                        <p:tgtEl>
                                          <p:spTgt spid="23"/>
                                        </p:tgtEl>
                                      </p:cBhvr>
                                    </p:animEffect>
                                  </p:childTnLst>
                                </p:cTn>
                              </p:par>
                              <p:par>
                                <p:cTn id="27" presetID="4" presetClass="entr" presetSubtype="16"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ox(in)">
                                      <p:cBhvr>
                                        <p:cTn id="29" dur="2000"/>
                                        <p:tgtEl>
                                          <p:spTgt spid="39"/>
                                        </p:tgtEl>
                                      </p:cBhvr>
                                    </p:animEffect>
                                  </p:childTnLst>
                                </p:cTn>
                              </p:par>
                              <p:par>
                                <p:cTn id="30" presetID="4"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in)">
                                      <p:cBhvr>
                                        <p:cTn id="32" dur="2000"/>
                                        <p:tgtEl>
                                          <p:spTgt spid="42"/>
                                        </p:tgtEl>
                                      </p:cBhvr>
                                    </p:animEffect>
                                  </p:childTnLst>
                                </p:cTn>
                              </p:par>
                              <p:par>
                                <p:cTn id="33" presetID="4" presetClass="entr" presetSubtype="16"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ox(in)">
                                      <p:cBhvr>
                                        <p:cTn id="35" dur="2000"/>
                                        <p:tgtEl>
                                          <p:spTgt spid="45"/>
                                        </p:tgtEl>
                                      </p:cBhvr>
                                    </p:animEffect>
                                  </p:childTnLst>
                                </p:cTn>
                              </p:par>
                              <p:par>
                                <p:cTn id="36" presetID="4"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box(in)">
                                      <p:cBhvr>
                                        <p:cTn id="38" dur="2000"/>
                                        <p:tgtEl>
                                          <p:spTgt spid="48"/>
                                        </p:tgtEl>
                                      </p:cBhvr>
                                    </p:animEffect>
                                  </p:childTnLst>
                                </p:cTn>
                              </p:par>
                              <p:par>
                                <p:cTn id="39" presetID="4"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ox(in)">
                                      <p:cBhvr>
                                        <p:cTn id="41" dur="2000"/>
                                        <p:tgtEl>
                                          <p:spTgt spid="2"/>
                                        </p:tgtEl>
                                      </p:cBhvr>
                                    </p:animEffect>
                                  </p:childTnLst>
                                </p:cTn>
                              </p:par>
                              <p:par>
                                <p:cTn id="42" presetID="4"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ox(in)">
                                      <p:cBhvr>
                                        <p:cTn id="44" dur="2000"/>
                                        <p:tgtEl>
                                          <p:spTgt spid="9"/>
                                        </p:tgtEl>
                                      </p:cBhvr>
                                    </p:animEffect>
                                  </p:childTnLst>
                                </p:cTn>
                              </p:par>
                              <p:par>
                                <p:cTn id="45" presetID="4"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ox(in)">
                                      <p:cBhvr>
                                        <p:cTn id="47" dur="2000"/>
                                        <p:tgtEl>
                                          <p:spTgt spid="25"/>
                                        </p:tgtEl>
                                      </p:cBhvr>
                                    </p:animEffect>
                                  </p:childTnLst>
                                </p:cTn>
                              </p:par>
                              <p:par>
                                <p:cTn id="48" presetID="4" presetClass="entr" presetSubtype="16"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ox(in)">
                                      <p:cBhvr>
                                        <p:cTn id="50"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tx2">
              <a:lumMod val="75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125856" y="2738233"/>
            <a:ext cx="8185215" cy="2155952"/>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lang="zh-CN" altLang="en-US" sz="1600" dirty="0">
                <a:solidFill>
                  <a:srgbClr val="000000">
                    <a:lumMod val="75000"/>
                    <a:lumOff val="25000"/>
                  </a:srgbClr>
                </a:solidFill>
                <a:latin typeface="Arial" panose="020B0604020202090204" pitchFamily="34" charset="0"/>
                <a:ea typeface="汉仪旗黑-55简" panose="00020600040101010101" charset="-122"/>
              </a:rPr>
              <a:t>学习和研究心理学可以促进一些科学和重大问题的认识和发展。</a:t>
            </a:r>
            <a:endParaRPr lang="zh-CN" altLang="en-US" sz="1600" dirty="0">
              <a:solidFill>
                <a:srgbClr val="000000">
                  <a:lumMod val="75000"/>
                  <a:lumOff val="25000"/>
                </a:srgbClr>
              </a:solidFill>
              <a:latin typeface="Arial" panose="020B0604020202090204" pitchFamily="34" charset="0"/>
              <a:ea typeface="汉仪旗黑-55简" panose="00020600040101010101" charset="-122"/>
            </a:endParaRPr>
          </a:p>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lang="zh-CN" altLang="en-US" sz="1600" dirty="0">
                <a:solidFill>
                  <a:srgbClr val="000000">
                    <a:lumMod val="75000"/>
                    <a:lumOff val="25000"/>
                  </a:srgbClr>
                </a:solidFill>
                <a:latin typeface="Arial" panose="020B0604020202090204" pitchFamily="34" charset="0"/>
                <a:ea typeface="汉仪旗黑-55简" panose="00020600040101010101" charset="-122"/>
              </a:rPr>
              <a:t>学习和研究心理学可以帮助学习者理解和掌握心理发展的规律。</a:t>
            </a:r>
            <a:endParaRPr lang="zh-CN" altLang="en-US" sz="1600" dirty="0">
              <a:solidFill>
                <a:srgbClr val="000000">
                  <a:lumMod val="75000"/>
                  <a:lumOff val="25000"/>
                </a:srgbClr>
              </a:solidFill>
              <a:latin typeface="Arial" panose="020B0604020202090204" pitchFamily="34" charset="0"/>
              <a:ea typeface="汉仪旗黑-55简" panose="00020600040101010101" charset="-122"/>
            </a:endParaRPr>
          </a:p>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lang="zh-CN" altLang="en-US" sz="1600" dirty="0">
                <a:solidFill>
                  <a:srgbClr val="000000">
                    <a:lumMod val="75000"/>
                    <a:lumOff val="25000"/>
                  </a:srgbClr>
                </a:solidFill>
                <a:latin typeface="Arial" panose="020B0604020202090204" pitchFamily="34" charset="0"/>
                <a:ea typeface="汉仪旗黑-55简" panose="00020600040101010101" charset="-122"/>
              </a:rPr>
              <a:t>学习和研究心理学可以丰富和发展心理学理论。</a:t>
            </a:r>
            <a:endParaRPr lang="zh-CN" altLang="en-US" sz="1600" dirty="0">
              <a:solidFill>
                <a:srgbClr val="000000">
                  <a:lumMod val="75000"/>
                  <a:lumOff val="25000"/>
                </a:srgbClr>
              </a:solidFill>
              <a:latin typeface="Arial" panose="020B0604020202090204" pitchFamily="34" charset="0"/>
              <a:ea typeface="汉仪旗黑-55简" panose="00020600040101010101" charset="-122"/>
            </a:endParaRPr>
          </a:p>
          <a:p>
            <a:pPr marL="360045" lvl="0" indent="-360045" algn="l" fontAlgn="ctr">
              <a:lnSpc>
                <a:spcPct val="130000"/>
              </a:lnSpc>
              <a:spcBef>
                <a:spcPts val="1000"/>
              </a:spcBef>
              <a:spcAft>
                <a:spcPts val="0"/>
              </a:spcAft>
              <a:buClr>
                <a:srgbClr val="C5CFCF">
                  <a:lumMod val="50000"/>
                </a:srgbClr>
              </a:buClr>
              <a:buSzPct val="130000"/>
              <a:buFont typeface="WPS-Numbers" pitchFamily="2" charset="0"/>
              <a:buChar char=""/>
            </a:pPr>
            <a:r>
              <a:rPr lang="zh-CN" altLang="en-US" sz="1600" dirty="0">
                <a:solidFill>
                  <a:srgbClr val="000000">
                    <a:lumMod val="75000"/>
                    <a:lumOff val="25000"/>
                  </a:srgbClr>
                </a:solidFill>
                <a:latin typeface="Arial" panose="020B0604020202090204" pitchFamily="34" charset="0"/>
                <a:ea typeface="汉仪旗黑-55简" panose="00020600040101010101" charset="-122"/>
              </a:rPr>
              <a:t>学习和研究心理学对邻近科学如文学、艺术、法学、政治学、经济学等的发展，也有一定的促进作用。</a:t>
            </a:r>
            <a:endParaRPr lang="zh-CN" altLang="en-US" sz="1600" dirty="0">
              <a:solidFill>
                <a:srgbClr val="000000">
                  <a:lumMod val="75000"/>
                  <a:lumOff val="25000"/>
                </a:srgbClr>
              </a:solidFill>
              <a:latin typeface="Arial" panose="020B0604020202090204" pitchFamily="34" charset="0"/>
              <a:ea typeface="汉仪旗黑-55简" panose="00020600040101010101" charset="-122"/>
            </a:endParaRPr>
          </a:p>
        </p:txBody>
      </p:sp>
      <p:sp>
        <p:nvSpPr>
          <p:cNvPr id="20" name="文本框 19"/>
          <p:cNvSpPr txBox="1"/>
          <p:nvPr>
            <p:custDataLst>
              <p:tags r:id="rId6"/>
            </p:custDataLst>
          </p:nvPr>
        </p:nvSpPr>
        <p:spPr>
          <a:xfrm>
            <a:off x="2125980" y="1251585"/>
            <a:ext cx="3707765"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buNone/>
            </a:pPr>
            <a:r>
              <a:rPr lang="en-US" altLang="zh-CN" sz="3600" b="1" spc="300">
                <a:solidFill>
                  <a:schemeClr val="dk1">
                    <a:lumMod val="85000"/>
                    <a:lumOff val="15000"/>
                  </a:schemeClr>
                </a:solidFill>
                <a:uLnTx/>
                <a:uFillTx/>
                <a:latin typeface="Arial" panose="020B0604020202090204" pitchFamily="34" charset="0"/>
                <a:ea typeface="汉仪旗黑-55简" panose="00020600040101010101" charset="-122"/>
                <a:cs typeface="+mj-lt"/>
                <a:sym typeface="+mn-ea"/>
              </a:rPr>
              <a:t>1．理论意义</a:t>
            </a:r>
            <a:endParaRPr lang="en-US" altLang="zh-CN" sz="3600" b="1" spc="300">
              <a:solidFill>
                <a:schemeClr val="dk1">
                  <a:lumMod val="85000"/>
                  <a:lumOff val="15000"/>
                </a:schemeClr>
              </a:solidFill>
              <a:uLnTx/>
              <a:uFillTx/>
              <a:latin typeface="Arial" panose="020B0604020202090204" pitchFamily="34" charset="0"/>
              <a:ea typeface="汉仪旗黑-55简" panose="00020600040101010101" charset="-122"/>
              <a:cs typeface="+mj-lt"/>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Freeform 10"/>
          <p:cNvSpPr/>
          <p:nvPr>
            <p:custDataLst>
              <p:tags r:id="rId1"/>
            </p:custDataLst>
          </p:nvPr>
        </p:nvSpPr>
        <p:spPr bwMode="auto">
          <a:xfrm rot="16200000">
            <a:off x="4406923" y="407888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4" name="Freeform 7"/>
          <p:cNvSpPr/>
          <p:nvPr>
            <p:custDataLst>
              <p:tags r:id="rId2"/>
            </p:custDataLst>
          </p:nvPr>
        </p:nvSpPr>
        <p:spPr bwMode="auto">
          <a:xfrm rot="16200000">
            <a:off x="1532124" y="4077761"/>
            <a:ext cx="3388369" cy="506672"/>
          </a:xfrm>
          <a:custGeom>
            <a:avLst/>
            <a:gdLst>
              <a:gd name="T0" fmla="*/ 2768 w 3158"/>
              <a:gd name="T1" fmla="*/ 0 h 226"/>
              <a:gd name="T2" fmla="*/ 0 w 3158"/>
              <a:gd name="T3" fmla="*/ 0 h 226"/>
              <a:gd name="T4" fmla="*/ 390 w 3158"/>
              <a:gd name="T5" fmla="*/ 226 h 226"/>
              <a:gd name="T6" fmla="*/ 3158 w 3158"/>
              <a:gd name="T7" fmla="*/ 226 h 226"/>
              <a:gd name="T8" fmla="*/ 2768 w 3158"/>
              <a:gd name="T9" fmla="*/ 0 h 226"/>
            </a:gdLst>
            <a:ahLst/>
            <a:cxnLst>
              <a:cxn ang="0">
                <a:pos x="T0" y="T1"/>
              </a:cxn>
              <a:cxn ang="0">
                <a:pos x="T2" y="T3"/>
              </a:cxn>
              <a:cxn ang="0">
                <a:pos x="T4" y="T5"/>
              </a:cxn>
              <a:cxn ang="0">
                <a:pos x="T6" y="T7"/>
              </a:cxn>
              <a:cxn ang="0">
                <a:pos x="T8" y="T9"/>
              </a:cxn>
            </a:cxnLst>
            <a:rect l="0" t="0" r="r" b="b"/>
            <a:pathLst>
              <a:path w="3158" h="226">
                <a:moveTo>
                  <a:pt x="2768" y="0"/>
                </a:moveTo>
                <a:lnTo>
                  <a:pt x="0" y="0"/>
                </a:lnTo>
                <a:lnTo>
                  <a:pt x="390" y="226"/>
                </a:lnTo>
                <a:lnTo>
                  <a:pt x="3158" y="226"/>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5" name="Rectangle 5"/>
          <p:cNvSpPr>
            <a:spLocks noChangeArrowheads="1"/>
          </p:cNvSpPr>
          <p:nvPr>
            <p:custDataLst>
              <p:tags r:id="rId3"/>
            </p:custDataLst>
          </p:nvPr>
        </p:nvSpPr>
        <p:spPr bwMode="auto">
          <a:xfrm rot="5400000">
            <a:off x="91606" y="314392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6" name="Rectangle 6"/>
          <p:cNvSpPr>
            <a:spLocks noChangeArrowheads="1"/>
          </p:cNvSpPr>
          <p:nvPr>
            <p:custDataLst>
              <p:tags r:id="rId4"/>
            </p:custDataLst>
          </p:nvPr>
        </p:nvSpPr>
        <p:spPr bwMode="auto">
          <a:xfrm rot="5400000">
            <a:off x="2970390" y="3143921"/>
            <a:ext cx="3388371"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7" name="Rectangle 8"/>
          <p:cNvSpPr>
            <a:spLocks noChangeArrowheads="1"/>
          </p:cNvSpPr>
          <p:nvPr>
            <p:custDataLst>
              <p:tags r:id="rId5"/>
            </p:custDataLst>
          </p:nvPr>
        </p:nvSpPr>
        <p:spPr bwMode="auto">
          <a:xfrm rot="16200000">
            <a:off x="5841208" y="3143919"/>
            <a:ext cx="3388369"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29" name="文本框 28"/>
          <p:cNvSpPr txBox="1"/>
          <p:nvPr>
            <p:custDataLst>
              <p:tags r:id="rId6"/>
            </p:custDataLst>
          </p:nvPr>
        </p:nvSpPr>
        <p:spPr>
          <a:xfrm>
            <a:off x="662853" y="385509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indent="0" algn="just" fontAlgn="auto">
              <a:lnSpc>
                <a:spcPct val="150000"/>
              </a:lnSpc>
              <a:buNone/>
            </a:pPr>
            <a:r>
              <a:rPr lang="zh-CN" altLang="en-US" dirty="0">
                <a:solidFill>
                  <a:schemeClr val="dk1"/>
                </a:solidFill>
                <a:latin typeface="Arial" panose="020B0604020202090204" pitchFamily="34" charset="0"/>
                <a:ea typeface="汉仪旗黑-55简" panose="00020600040101010101" charset="-122"/>
                <a:sym typeface="+mn-ea"/>
              </a:rPr>
              <a:t>学习心理学，可以促进人们了解人的心理活动或心理特点。</a:t>
            </a:r>
            <a:endParaRPr lang="zh-CN" altLang="en-US" spc="150" dirty="0">
              <a:solidFill>
                <a:schemeClr val="dk1"/>
              </a:solidFill>
              <a:latin typeface="Arial" panose="020B0604020202090204" pitchFamily="34" charset="0"/>
              <a:ea typeface="汉仪旗黑-55简" panose="00020600040101010101" charset="-122"/>
              <a:sym typeface="+mn-ea"/>
            </a:endParaRPr>
          </a:p>
        </p:txBody>
      </p:sp>
      <p:sp>
        <p:nvSpPr>
          <p:cNvPr id="31" name="文本框 30"/>
          <p:cNvSpPr txBox="1"/>
          <p:nvPr>
            <p:custDataLst>
              <p:tags r:id="rId7"/>
            </p:custDataLst>
          </p:nvPr>
        </p:nvSpPr>
        <p:spPr>
          <a:xfrm>
            <a:off x="3484752" y="296968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学习与记忆</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32" name="文本框 31"/>
          <p:cNvSpPr txBox="1"/>
          <p:nvPr>
            <p:custDataLst>
              <p:tags r:id="rId8"/>
            </p:custDataLst>
          </p:nvPr>
        </p:nvSpPr>
        <p:spPr>
          <a:xfrm>
            <a:off x="3541637" y="385509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indent="0" algn="just">
              <a:lnSpc>
                <a:spcPct val="150000"/>
              </a:lnSpc>
              <a:buNone/>
            </a:pPr>
            <a:r>
              <a:rPr lang="zh-CN" altLang="en-US" dirty="0">
                <a:solidFill>
                  <a:schemeClr val="dk1"/>
                </a:solidFill>
                <a:latin typeface="Arial" panose="020B0604020202090204" pitchFamily="34" charset="0"/>
                <a:ea typeface="汉仪旗黑-55简" panose="00020600040101010101" charset="-122"/>
                <a:sym typeface="+mn-ea"/>
              </a:rPr>
              <a:t>学习心理学，可以帮助人们了解生活中的心理事实，提高对生活的认识和处理能力。</a:t>
            </a:r>
            <a:endParaRPr lang="zh-CN" altLang="en-US" spc="150" dirty="0">
              <a:solidFill>
                <a:schemeClr val="dk1"/>
              </a:solidFill>
              <a:latin typeface="Arial" panose="020B0604020202090204" pitchFamily="34" charset="0"/>
              <a:ea typeface="汉仪旗黑-55简" panose="00020600040101010101" charset="-122"/>
              <a:sym typeface="+mn-ea"/>
            </a:endParaRPr>
          </a:p>
        </p:txBody>
      </p:sp>
      <p:cxnSp>
        <p:nvCxnSpPr>
          <p:cNvPr id="33" name="Straight Connector 9"/>
          <p:cNvCxnSpPr/>
          <p:nvPr>
            <p:custDataLst>
              <p:tags r:id="rId9"/>
            </p:custDataLst>
          </p:nvPr>
        </p:nvCxnSpPr>
        <p:spPr>
          <a:xfrm>
            <a:off x="3583259" y="359284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4" name="文本框 33"/>
          <p:cNvSpPr txBox="1"/>
          <p:nvPr>
            <p:custDataLst>
              <p:tags r:id="rId10"/>
            </p:custDataLst>
          </p:nvPr>
        </p:nvSpPr>
        <p:spPr>
          <a:xfrm>
            <a:off x="6355569" y="296968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压力与健康</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35" name="文本框 34"/>
          <p:cNvSpPr txBox="1"/>
          <p:nvPr>
            <p:custDataLst>
              <p:tags r:id="rId11"/>
            </p:custDataLst>
          </p:nvPr>
        </p:nvSpPr>
        <p:spPr>
          <a:xfrm>
            <a:off x="6412454" y="385509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dirty="0">
                <a:solidFill>
                  <a:schemeClr val="dk1"/>
                </a:solidFill>
                <a:latin typeface="Arial" panose="020B0604020202090204" pitchFamily="34" charset="0"/>
                <a:ea typeface="汉仪旗黑-55简" panose="00020600040101010101" charset="-122"/>
                <a:sym typeface="+mn-ea"/>
              </a:rPr>
              <a:t>学习和研究心理学，可以提高人们的心理健康水平，提高社会适应能力。</a:t>
            </a:r>
            <a:endParaRPr lang="zh-CN" altLang="en-US" dirty="0">
              <a:solidFill>
                <a:schemeClr val="dk1"/>
              </a:solidFill>
              <a:latin typeface="Arial" panose="020B0604020202090204" pitchFamily="34" charset="0"/>
              <a:ea typeface="汉仪旗黑-55简" panose="00020600040101010101" charset="-122"/>
              <a:sym typeface="+mn-ea"/>
            </a:endParaRPr>
          </a:p>
        </p:txBody>
      </p:sp>
      <p:cxnSp>
        <p:nvCxnSpPr>
          <p:cNvPr id="36" name="Straight Connector 9"/>
          <p:cNvCxnSpPr/>
          <p:nvPr>
            <p:custDataLst>
              <p:tags r:id="rId12"/>
            </p:custDataLst>
          </p:nvPr>
        </p:nvCxnSpPr>
        <p:spPr>
          <a:xfrm>
            <a:off x="6465544" y="359284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39" name="Freeform 10"/>
          <p:cNvSpPr/>
          <p:nvPr>
            <p:custDataLst>
              <p:tags r:id="rId13"/>
            </p:custDataLst>
          </p:nvPr>
        </p:nvSpPr>
        <p:spPr bwMode="auto">
          <a:xfrm rot="16200000">
            <a:off x="7277739" y="4080782"/>
            <a:ext cx="3388369" cy="504429"/>
          </a:xfrm>
          <a:custGeom>
            <a:avLst/>
            <a:gdLst>
              <a:gd name="T0" fmla="*/ 2768 w 3158"/>
              <a:gd name="T1" fmla="*/ 0 h 225"/>
              <a:gd name="T2" fmla="*/ 0 w 3158"/>
              <a:gd name="T3" fmla="*/ 0 h 225"/>
              <a:gd name="T4" fmla="*/ 390 w 3158"/>
              <a:gd name="T5" fmla="*/ 225 h 225"/>
              <a:gd name="T6" fmla="*/ 3158 w 3158"/>
              <a:gd name="T7" fmla="*/ 225 h 225"/>
              <a:gd name="T8" fmla="*/ 2768 w 3158"/>
              <a:gd name="T9" fmla="*/ 0 h 225"/>
            </a:gdLst>
            <a:ahLst/>
            <a:cxnLst>
              <a:cxn ang="0">
                <a:pos x="T0" y="T1"/>
              </a:cxn>
              <a:cxn ang="0">
                <a:pos x="T2" y="T3"/>
              </a:cxn>
              <a:cxn ang="0">
                <a:pos x="T4" y="T5"/>
              </a:cxn>
              <a:cxn ang="0">
                <a:pos x="T6" y="T7"/>
              </a:cxn>
              <a:cxn ang="0">
                <a:pos x="T8" y="T9"/>
              </a:cxn>
            </a:cxnLst>
            <a:rect l="0" t="0" r="r" b="b"/>
            <a:pathLst>
              <a:path w="3158" h="225">
                <a:moveTo>
                  <a:pt x="2768" y="0"/>
                </a:moveTo>
                <a:lnTo>
                  <a:pt x="0" y="0"/>
                </a:lnTo>
                <a:lnTo>
                  <a:pt x="390" y="225"/>
                </a:lnTo>
                <a:lnTo>
                  <a:pt x="3158" y="225"/>
                </a:lnTo>
                <a:lnTo>
                  <a:pt x="2768" y="0"/>
                </a:lnTo>
                <a:close/>
              </a:path>
            </a:pathLst>
          </a:custGeom>
          <a:solidFill>
            <a:schemeClr val="dk1"/>
          </a:solidFill>
          <a:ln w="25400">
            <a:solidFill>
              <a:schemeClr val="accent1"/>
            </a:solidFill>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0" name="Rectangle 8"/>
          <p:cNvSpPr>
            <a:spLocks noChangeArrowheads="1"/>
          </p:cNvSpPr>
          <p:nvPr>
            <p:custDataLst>
              <p:tags r:id="rId14"/>
            </p:custDataLst>
          </p:nvPr>
        </p:nvSpPr>
        <p:spPr bwMode="auto">
          <a:xfrm rot="16200000">
            <a:off x="8712025" y="3145818"/>
            <a:ext cx="3388367" cy="2374357"/>
          </a:xfrm>
          <a:prstGeom prst="rect">
            <a:avLst/>
          </a:prstGeom>
          <a:solidFill>
            <a:schemeClr val="lt1"/>
          </a:solidFill>
          <a:ln w="25400">
            <a:solidFill>
              <a:schemeClr val="accent1"/>
            </a:solidFill>
            <a:miter lim="800000"/>
          </a:ln>
        </p:spPr>
        <p:txBody>
          <a:bodyPr vert="horz" wrap="square" lIns="91440" tIns="45720" rIns="91440" bIns="45720" numCol="1" anchor="t" anchorCtr="0" compatLnSpc="1"/>
          <a:lstStyle/>
          <a:p>
            <a:endParaRPr lang="en-US">
              <a:solidFill>
                <a:schemeClr val="dk1"/>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9228282" y="2969683"/>
            <a:ext cx="2355852" cy="415181"/>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lvl="0" algn="l">
              <a:buClrTx/>
              <a:buSzTx/>
              <a:buFontTx/>
            </a:pPr>
            <a:r>
              <a:rPr lang="zh-CN" altLang="en-US" spc="300" dirty="0">
                <a:solidFill>
                  <a:schemeClr val="accent1">
                    <a:lumMod val="25000"/>
                  </a:schemeClr>
                </a:solidFill>
                <a:latin typeface="Arial" panose="020B0604020202090204" pitchFamily="34" charset="0"/>
                <a:ea typeface="汉仪旗黑-55简" panose="00020600040101010101" charset="-122"/>
                <a:sym typeface="+mn-ea"/>
              </a:rPr>
              <a:t>教学教育与心理</a:t>
            </a:r>
            <a:endParaRPr lang="zh-CN" altLang="en-US" spc="300" dirty="0">
              <a:solidFill>
                <a:schemeClr val="accent1">
                  <a:lumMod val="25000"/>
                </a:schemeClr>
              </a:solidFill>
              <a:latin typeface="Arial" panose="020B0604020202090204" pitchFamily="34" charset="0"/>
              <a:ea typeface="汉仪旗黑-55简" panose="00020600040101010101" charset="-122"/>
              <a:sym typeface="+mn-ea"/>
            </a:endParaRPr>
          </a:p>
        </p:txBody>
      </p:sp>
      <p:sp>
        <p:nvSpPr>
          <p:cNvPr id="42" name="文本框 41"/>
          <p:cNvSpPr txBox="1"/>
          <p:nvPr>
            <p:custDataLst>
              <p:tags r:id="rId16"/>
            </p:custDataLst>
          </p:nvPr>
        </p:nvSpPr>
        <p:spPr>
          <a:xfrm>
            <a:off x="9283270" y="3856998"/>
            <a:ext cx="2245876" cy="1590122"/>
          </a:xfrm>
          <a:prstGeom prst="rect">
            <a:avLst/>
          </a:prstGeom>
          <a:noFill/>
        </p:spPr>
        <p:txBody>
          <a:bodyPr wrap="square" rtlCol="0">
            <a:normAutofit/>
          </a:bodyPr>
          <a:lstStyle>
            <a:defPPr>
              <a:defRPr lang="en-US"/>
            </a:defPPr>
            <a:lvl1pPr marL="342900" indent="-342900">
              <a:lnSpc>
                <a:spcPct val="140000"/>
              </a:lnSpc>
              <a:buFont typeface="Arial" panose="020B0604020202090204" pitchFamily="34" charset="0"/>
              <a:buAutoNum type="arabicPeriod"/>
              <a:defRPr kumimoji="1" sz="1400">
                <a:solidFill>
                  <a:srgbClr val="222222">
                    <a:lumMod val="75000"/>
                    <a:lumOff val="25000"/>
                  </a:srgbClr>
                </a:solidFill>
              </a:defRPr>
            </a:lvl1pPr>
          </a:lstStyle>
          <a:p>
            <a:pPr marL="0" lvl="0" algn="just">
              <a:lnSpc>
                <a:spcPct val="150000"/>
              </a:lnSpc>
              <a:buClrTx/>
              <a:buSzTx/>
              <a:buNone/>
            </a:pPr>
            <a:r>
              <a:rPr lang="zh-CN" altLang="en-US" dirty="0">
                <a:solidFill>
                  <a:schemeClr val="dk1"/>
                </a:solidFill>
                <a:latin typeface="Arial" panose="020B0604020202090204" pitchFamily="34" charset="0"/>
                <a:ea typeface="汉仪旗黑-55简" panose="00020600040101010101" charset="-122"/>
                <a:sym typeface="+mn-ea"/>
              </a:rPr>
              <a:t>从工作职业方面来讲，心理学对各行各业都产生了影响。</a:t>
            </a:r>
            <a:endParaRPr lang="zh-CN" altLang="en-US" dirty="0">
              <a:solidFill>
                <a:schemeClr val="dk1"/>
              </a:solidFill>
              <a:latin typeface="Arial" panose="020B0604020202090204" pitchFamily="34" charset="0"/>
              <a:ea typeface="汉仪旗黑-55简" panose="00020600040101010101" charset="-122"/>
              <a:sym typeface="+mn-ea"/>
            </a:endParaRPr>
          </a:p>
        </p:txBody>
      </p:sp>
      <p:cxnSp>
        <p:nvCxnSpPr>
          <p:cNvPr id="43" name="Straight Connector 9"/>
          <p:cNvCxnSpPr/>
          <p:nvPr>
            <p:custDataLst>
              <p:tags r:id="rId17"/>
            </p:custDataLst>
          </p:nvPr>
        </p:nvCxnSpPr>
        <p:spPr>
          <a:xfrm>
            <a:off x="9336360" y="3594740"/>
            <a:ext cx="452258" cy="0"/>
          </a:xfrm>
          <a:prstGeom prst="line">
            <a:avLst/>
          </a:prstGeom>
          <a:ln w="25400">
            <a:solidFill>
              <a:schemeClr val="accent1"/>
            </a:solidFill>
            <a:tailEnd type="arrow"/>
          </a:ln>
        </p:spPr>
        <p:style>
          <a:lnRef idx="1">
            <a:srgbClr val="2196F3"/>
          </a:lnRef>
          <a:fillRef idx="0">
            <a:srgbClr val="2196F3"/>
          </a:fillRef>
          <a:effectRef idx="0">
            <a:srgbClr val="2196F3"/>
          </a:effectRef>
          <a:fontRef idx="minor">
            <a:srgbClr val="222222"/>
          </a:fontRef>
        </p:style>
      </p:cxnSp>
      <p:sp>
        <p:nvSpPr>
          <p:cNvPr id="15" name="文本框 14"/>
          <p:cNvSpPr txBox="1"/>
          <p:nvPr/>
        </p:nvSpPr>
        <p:spPr>
          <a:xfrm>
            <a:off x="1379855" y="780415"/>
            <a:ext cx="6362065" cy="645160"/>
          </a:xfrm>
          <a:prstGeom prst="rect">
            <a:avLst/>
          </a:prstGeom>
          <a:noFill/>
          <a:effectLst/>
        </p:spPr>
        <p:txBody>
          <a:bodyPr wrap="square" rtlCol="0">
            <a:spAutoFit/>
          </a:bodyPr>
          <a:p>
            <a:pPr marL="0" marR="0" lvl="0" indent="0" algn="l" defTabSz="914400" rtl="0" eaLnBrk="1" fontAlgn="base" latinLnBrk="0" hangingPunct="1">
              <a:lnSpc>
                <a:spcPct val="100000"/>
              </a:lnSpc>
              <a:spcBef>
                <a:spcPct val="0"/>
              </a:spcBef>
              <a:spcAft>
                <a:spcPct val="0"/>
              </a:spcAft>
              <a:buClrTx/>
              <a:buSzTx/>
              <a:buFontTx/>
              <a:buNone/>
              <a:defRPr/>
            </a:pPr>
            <a:r>
              <a:rPr lang="en-US" altLang="zh-CN" sz="360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rPr>
              <a:t>2.</a:t>
            </a:r>
            <a:r>
              <a:rPr lang="zh-CN" altLang="en-US" sz="360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rPr>
              <a:t>实践意义</a:t>
            </a:r>
            <a:endParaRPr lang="zh-CN" altLang="en-US" sz="3600" dirty="0">
              <a:ln>
                <a:noFill/>
              </a:ln>
              <a:solidFill>
                <a:schemeClr val="dk1">
                  <a:lumMod val="85000"/>
                  <a:lumOff val="15000"/>
                </a:schemeClr>
              </a:solidFill>
              <a:effectLst/>
              <a:uLnTx/>
              <a:uFillTx/>
              <a:latin typeface="Arial" panose="020B0604020202090204" pitchFamily="34" charset="0"/>
              <a:ea typeface="汉仪旗黑-55简" panose="00020600040101010101" charset="-122"/>
              <a:cs typeface="+mj-lt"/>
              <a:sym typeface="+mn-ea"/>
            </a:endParaRPr>
          </a:p>
        </p:txBody>
      </p:sp>
      <p:pic>
        <p:nvPicPr>
          <p:cNvPr id="16" name="图形 15"/>
          <p:cNvPicPr>
            <a:picLocks noChangeAspect="1"/>
          </p:cNvPicPr>
          <p:nvPr/>
        </p:nvPicPr>
        <p:blipFill>
          <a:blip r:embed="rId18"/>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9"/>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20"/>
          <a:stretch>
            <a:fillRect/>
          </a:stretch>
        </p:blipFill>
        <p:spPr>
          <a:xfrm>
            <a:off x="11320312" y="1784347"/>
            <a:ext cx="501660" cy="501660"/>
          </a:xfrm>
          <a:prstGeom prst="rect">
            <a:avLst/>
          </a:prstGeom>
          <a:effectLst>
            <a:outerShdw blurRad="12700" dist="12700" dir="2700000" algn="tl" rotWithShape="0">
              <a:prstClr val="black">
                <a:alpha val="40000"/>
              </a:prstClr>
            </a:outerShdw>
          </a:effectLst>
        </p:spPr>
      </p:pic>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549644" y="1832469"/>
            <a:ext cx="11363028" cy="4499877"/>
          </a:xfrm>
          <a:prstGeom prst="rect">
            <a:avLst/>
          </a:prstGeom>
          <a:solidFill>
            <a:schemeClr val="accent1"/>
          </a:solidFill>
          <a:ln>
            <a:no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90204" pitchFamily="34" charset="0"/>
              <a:ea typeface="微软雅黑" panose="020B0503020204020204" charset="-122"/>
            </a:endParaRPr>
          </a:p>
        </p:txBody>
      </p:sp>
      <p:sp>
        <p:nvSpPr>
          <p:cNvPr id="5" name="矩形 4"/>
          <p:cNvSpPr/>
          <p:nvPr>
            <p:custDataLst>
              <p:tags r:id="rId2"/>
            </p:custDataLst>
          </p:nvPr>
        </p:nvSpPr>
        <p:spPr>
          <a:xfrm>
            <a:off x="333829" y="1672533"/>
            <a:ext cx="11321142" cy="4408572"/>
          </a:xfrm>
          <a:prstGeom prst="rect">
            <a:avLst/>
          </a:prstGeom>
          <a:solidFill>
            <a:sysClr val="window" lastClr="FFFFFF">
              <a:alpha val="51000"/>
            </a:sysClr>
          </a:solidFill>
          <a:ln w="50800">
            <a:solidFill>
              <a:schemeClr val="accent1"/>
            </a:solidFill>
          </a:ln>
        </p:spPr>
        <p:style>
          <a:lnRef idx="2">
            <a:srgbClr val="81AFE0">
              <a:shade val="50000"/>
            </a:srgbClr>
          </a:lnRef>
          <a:fillRef idx="1">
            <a:srgbClr val="81AFE0"/>
          </a:fillRef>
          <a:effectRef idx="0">
            <a:srgbClr val="81AFE0"/>
          </a:effectRef>
          <a:fontRef idx="minor">
            <a:sysClr val="window" lastClr="FFFFFF"/>
          </a:fontRef>
        </p:style>
        <p:txBody>
          <a:bodyPr rtlCol="0" anchor="ctr"/>
          <a:p>
            <a:pPr algn="ctr">
              <a:lnSpc>
                <a:spcPct val="120000"/>
              </a:lnSpc>
            </a:pPr>
            <a:endParaRPr kumimoji="1" lang="zh-CN" altLang="en-US" sz="1600" b="1" dirty="0">
              <a:solidFill>
                <a:sysClr val="window" lastClr="FFFFFF"/>
              </a:solidFill>
              <a:latin typeface="Arial" panose="020B060402020209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rgbClr val="000000"/>
          </a:solidFill>
          <a:ln>
            <a:noFill/>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6"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dirty="0">
              <a:solidFill>
                <a:sysClr val="window" lastClr="FFFFFF"/>
              </a:solidFill>
              <a:latin typeface="Arial" panose="020B0604020202090204" pitchFamily="34" charset="0"/>
              <a:ea typeface="微软雅黑" panose="020B0503020204020204" charset="-122"/>
            </a:endParaRPr>
          </a:p>
        </p:txBody>
      </p:sp>
      <p:sp>
        <p:nvSpPr>
          <p:cNvPr id="7"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w="31750" cap="rnd">
            <a:no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solidFill>
            <a:round/>
          </a:ln>
        </p:spPr>
        <p:style>
          <a:lnRef idx="2">
            <a:srgbClr val="81AFE0">
              <a:shade val="50000"/>
            </a:srgbClr>
          </a:lnRef>
          <a:fillRef idx="1">
            <a:srgbClr val="81AFE0"/>
          </a:fillRef>
          <a:effectRef idx="0">
            <a:srgbClr val="81AFE0"/>
          </a:effectRef>
          <a:fontRef idx="minor">
            <a:sysClr val="window" lastClr="FFFFFF"/>
          </a:fontRef>
        </p:style>
        <p:txBody>
          <a:bodyPr wrap="square" rtlCol="0" anchor="ctr">
            <a:noAutofit/>
          </a:bodyPr>
          <a:p>
            <a:pPr algn="ctr">
              <a:lnSpc>
                <a:spcPct val="120000"/>
              </a:lnSpc>
            </a:pPr>
            <a:endParaRPr lang="zh-CN" altLang="en-US">
              <a:solidFill>
                <a:sysClr val="window" lastClr="FFFFFF"/>
              </a:solidFill>
              <a:latin typeface="Arial" panose="020B060402020209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b="1" dirty="0">
                <a:solidFill>
                  <a:schemeClr val="dk1"/>
                </a:solidFill>
                <a:latin typeface="Arial" panose="020B0604020202090204" pitchFamily="34" charset="0"/>
                <a:ea typeface="汉仪旗黑-55简" panose="00020600040101010101" charset="-122"/>
              </a:rPr>
              <a:t>科学心理学的诞生</a:t>
            </a:r>
            <a:endParaRPr lang="zh-CN" altLang="en-US" b="1" dirty="0">
              <a:solidFill>
                <a:schemeClr val="dk1"/>
              </a:solidFill>
              <a:latin typeface="Arial" panose="020B060402020209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90204" pitchFamily="34" charset="0"/>
                <a:ea typeface="汉仪旗黑-55简" panose="00020600040101010101" charset="-122"/>
              </a:rPr>
              <a:t>“心理学有一个长远的过去,但仅有一个短暂的历史”</a:t>
            </a:r>
            <a:endParaRPr lang="zh-CN" altLang="en-US" sz="1600" spc="150" dirty="0">
              <a:solidFill>
                <a:schemeClr val="dk1"/>
              </a:solidFill>
              <a:latin typeface="Arial" panose="020B0604020202090204" pitchFamily="34" charset="0"/>
              <a:ea typeface="汉仪旗黑-55简" panose="00020600040101010101" charset="-122"/>
            </a:endParaRPr>
          </a:p>
          <a:p>
            <a:pPr marL="714375" lvl="2" indent="0" algn="ctr" fontAlgn="ctr">
              <a:lnSpc>
                <a:spcPct val="150000"/>
              </a:lnSpc>
              <a:spcBef>
                <a:spcPts val="0"/>
              </a:spcBef>
              <a:spcAft>
                <a:spcPts val="0"/>
              </a:spcAft>
              <a:buClr>
                <a:sysClr val="windowText" lastClr="000000">
                  <a:lumMod val="50000"/>
                  <a:lumOff val="50000"/>
                </a:sysClr>
              </a:buClr>
              <a:buSzPct val="100000"/>
              <a:buFont typeface="Arial" panose="020B0604020202090204" pitchFamily="34" charset="0"/>
              <a:buNone/>
              <a:tabLst>
                <a:tab pos="355600" algn="l"/>
              </a:tabLst>
            </a:pPr>
            <a:r>
              <a:rPr lang="en-US" altLang="zh-CN" sz="1600" spc="150" dirty="0">
                <a:solidFill>
                  <a:schemeClr val="dk1"/>
                </a:solidFill>
                <a:latin typeface="Arial" panose="020B0604020202090204" pitchFamily="34" charset="0"/>
                <a:ea typeface="汉仪旗黑-55简" panose="00020600040101010101" charset="-122"/>
              </a:rPr>
              <a:t>——德国著名心理学家艾宾浩斯</a:t>
            </a:r>
            <a:endParaRPr lang="en-US" altLang="zh-CN" sz="1600" spc="150" dirty="0">
              <a:solidFill>
                <a:schemeClr val="dk1"/>
              </a:solidFill>
              <a:latin typeface="Arial" panose="020B060402020209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90204" pitchFamily="34" charset="0"/>
                <a:ea typeface="汉仪旗黑-55简" panose="00020600040101010101" charset="-122"/>
              </a:rPr>
              <a:t>心理学是一门既古老又年轻的科学。</a:t>
            </a:r>
            <a:endParaRPr lang="zh-CN" altLang="en-US" sz="1600" spc="150" dirty="0">
              <a:solidFill>
                <a:schemeClr val="dk1"/>
              </a:solidFill>
              <a:latin typeface="Arial" panose="020B0604020202090204" pitchFamily="34" charset="0"/>
              <a:ea typeface="汉仪旗黑-55简" panose="00020600040101010101" charset="-122"/>
            </a:endParaRPr>
          </a:p>
          <a:p>
            <a:pPr marL="361950" lvl="1" indent="0" algn="l" fontAlgn="ctr">
              <a:lnSpc>
                <a:spcPct val="150000"/>
              </a:lnSpc>
              <a:spcBef>
                <a:spcPts val="0"/>
              </a:spcBef>
              <a:spcAft>
                <a:spcPts val="0"/>
              </a:spcAft>
              <a:buClr>
                <a:sysClr val="windowText" lastClr="000000">
                  <a:lumMod val="75000"/>
                  <a:lumOff val="25000"/>
                </a:sysClr>
              </a:buClr>
              <a:buSzPct val="90000"/>
              <a:buNone/>
              <a:tabLst>
                <a:tab pos="355600" algn="l"/>
              </a:tabLst>
            </a:pPr>
            <a:r>
              <a:rPr lang="en-US" altLang="zh-CN" sz="1600" spc="150" dirty="0">
                <a:solidFill>
                  <a:schemeClr val="dk1"/>
                </a:solidFill>
                <a:latin typeface="Arial" panose="020B0604020202090204" pitchFamily="34" charset="0"/>
                <a:ea typeface="汉仪旗黑-55简" panose="00020600040101010101" charset="-122"/>
                <a:cs typeface="微软雅黑" panose="020B0503020204020204" charset="-122"/>
              </a:rPr>
              <a:t>    1879年  冯特  莱比锡大学  第一个心理实验室</a:t>
            </a:r>
            <a:endParaRPr lang="en-US" altLang="zh-CN" sz="1600" spc="150" dirty="0">
              <a:solidFill>
                <a:schemeClr val="dk1"/>
              </a:solidFill>
              <a:latin typeface="Arial" panose="020B0604020202090204" pitchFamily="34" charset="0"/>
              <a:ea typeface="汉仪旗黑-55简" panose="00020600040101010101" charset="-122"/>
              <a:cs typeface="微软雅黑" panose="020B0503020204020204" charset="-122"/>
            </a:endParaRPr>
          </a:p>
          <a:p>
            <a:pPr marL="355600" lvl="0" indent="-355600" algn="l" fontAlgn="ctr">
              <a:lnSpc>
                <a:spcPct val="150000"/>
              </a:lnSpc>
              <a:spcBef>
                <a:spcPts val="1000"/>
              </a:spcBef>
              <a:spcAft>
                <a:spcPts val="0"/>
              </a:spcAft>
              <a:buClr>
                <a:srgbClr val="ED796F"/>
              </a:buClr>
              <a:buSzPct val="100000"/>
              <a:buFont typeface="WPS-Bullets" pitchFamily="2" charset="0"/>
              <a:buChar char=""/>
            </a:pPr>
            <a:r>
              <a:rPr lang="zh-CN" altLang="en-US" b="1" dirty="0">
                <a:solidFill>
                  <a:schemeClr val="dk1"/>
                </a:solidFill>
                <a:latin typeface="Arial" panose="020B0604020202090204" pitchFamily="34" charset="0"/>
                <a:ea typeface="汉仪旗黑-55简" panose="00020600040101010101" charset="-122"/>
              </a:rPr>
              <a:t>心理学发展中的主要流派</a:t>
            </a:r>
            <a:endParaRPr lang="zh-CN" altLang="en-US" b="1" dirty="0">
              <a:solidFill>
                <a:schemeClr val="dk1"/>
              </a:solidFill>
              <a:latin typeface="Arial" panose="020B0604020202090204" pitchFamily="34" charset="0"/>
              <a:ea typeface="汉仪旗黑-55简" panose="00020600040101010101" charset="-122"/>
            </a:endParaRPr>
          </a:p>
          <a:p>
            <a:pPr marL="714375" lvl="1" indent="-352425" algn="l" fontAlgn="ctr">
              <a:lnSpc>
                <a:spcPct val="150000"/>
              </a:lnSpc>
              <a:spcBef>
                <a:spcPts val="0"/>
              </a:spcBef>
              <a:spcAft>
                <a:spcPts val="0"/>
              </a:spcAft>
              <a:buClr>
                <a:sysClr val="windowText" lastClr="000000">
                  <a:lumMod val="75000"/>
                  <a:lumOff val="25000"/>
                </a:sysClr>
              </a:buClr>
              <a:buSzPct val="90000"/>
              <a:buFont typeface="Wingdings" panose="05000000000000000000" pitchFamily="2" charset="2"/>
              <a:buChar char="l"/>
              <a:tabLst>
                <a:tab pos="355600" algn="l"/>
              </a:tabLst>
            </a:pPr>
            <a:r>
              <a:rPr lang="zh-CN" altLang="en-US" sz="1600" spc="150" dirty="0">
                <a:solidFill>
                  <a:schemeClr val="dk1"/>
                </a:solidFill>
                <a:latin typeface="Arial" panose="020B0604020202090204" pitchFamily="34" charset="0"/>
                <a:ea typeface="汉仪旗黑-55简" panose="00020600040101010101" charset="-122"/>
              </a:rPr>
              <a:t>心理学诞生100多年来，由于不同心理学家在心理学的研究方法、研究对象等方面持有不同的看法，因而形成了各种各样的心理学流派，心理学界出现了百花齐放、百家争鸣的局面。 </a:t>
            </a:r>
            <a:endParaRPr lang="zh-CN" altLang="en-US" sz="1600" spc="150" dirty="0">
              <a:solidFill>
                <a:schemeClr val="dk1"/>
              </a:solidFill>
              <a:latin typeface="Arial" panose="020B0604020202090204" pitchFamily="34" charset="0"/>
              <a:ea typeface="汉仪旗黑-55简" panose="00020600040101010101" charset="-122"/>
            </a:endParaRPr>
          </a:p>
        </p:txBody>
      </p:sp>
      <p:sp>
        <p:nvSpPr>
          <p:cNvPr id="94" name="文本框 93"/>
          <p:cNvSpPr txBox="1"/>
          <p:nvPr>
            <p:custDataLst>
              <p:tags r:id="rId9"/>
            </p:custDataLst>
          </p:nvPr>
        </p:nvSpPr>
        <p:spPr>
          <a:xfrm>
            <a:off x="1379855" y="788175"/>
            <a:ext cx="9152255" cy="629920"/>
          </a:xfrm>
          <a:prstGeom prst="rect">
            <a:avLst/>
          </a:prstGeom>
          <a:noFill/>
        </p:spPr>
        <p:txBody>
          <a:bodyPr wrap="square" lIns="90000" tIns="46800" rIns="90000" bIns="46800" rtlCol="0">
            <a:normAutofit fontScale="72500"/>
          </a:bodyPr>
          <a:lstStyle/>
          <a:p>
            <a:pPr>
              <a:lnSpc>
                <a:spcPct val="120000"/>
              </a:lnSpc>
              <a:spcBef>
                <a:spcPts val="300"/>
              </a:spcBef>
              <a:spcAft>
                <a:spcPts val="300"/>
              </a:spcAft>
            </a:pPr>
            <a:r>
              <a:rPr lang="zh-CN" altLang="en-US" sz="3600" b="1" spc="300">
                <a:solidFill>
                  <a:schemeClr val="dk1">
                    <a:lumMod val="85000"/>
                    <a:lumOff val="15000"/>
                  </a:schemeClr>
                </a:solidFill>
                <a:uFillTx/>
                <a:latin typeface="Arial" panose="020B0604020202090204" pitchFamily="34" charset="0"/>
                <a:ea typeface="汉仪旗黑-55简" panose="00020600040101010101" charset="-122"/>
              </a:rPr>
              <a:t>三、学习心理学的意义</a:t>
            </a:r>
            <a:endParaRPr lang="zh-CN" altLang="en-US" sz="3600" b="1" spc="300">
              <a:solidFill>
                <a:schemeClr val="dk1">
                  <a:lumMod val="85000"/>
                  <a:lumOff val="15000"/>
                </a:schemeClr>
              </a:solidFill>
              <a:uFillTx/>
              <a:latin typeface="Arial" panose="020B0604020202090204" pitchFamily="34" charset="0"/>
              <a:ea typeface="汉仪旗黑-55简" panose="00020600040101010101" charset="-122"/>
            </a:endParaRPr>
          </a:p>
        </p:txBody>
      </p:sp>
      <p:pic>
        <p:nvPicPr>
          <p:cNvPr id="16" name="图形 15"/>
          <p:cNvPicPr>
            <a:picLocks noChangeAspect="1"/>
          </p:cNvPicPr>
          <p:nvPr/>
        </p:nvPicPr>
        <p:blipFill>
          <a:blip r:embed="rId10"/>
          <a:stretch>
            <a:fillRect/>
          </a:stretch>
        </p:blipFill>
        <p:spPr>
          <a:xfrm>
            <a:off x="518739" y="730474"/>
            <a:ext cx="861262" cy="745322"/>
          </a:xfrm>
          <a:prstGeom prst="rect">
            <a:avLst/>
          </a:prstGeom>
          <a:effectLst>
            <a:outerShdw blurRad="25400" dist="25400" dir="8100000" algn="tr" rotWithShape="0">
              <a:prstClr val="black">
                <a:alpha val="40000"/>
              </a:prstClr>
            </a:outerShdw>
          </a:effectLst>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i="0" u="none" strike="noStrike" kern="1200" cap="none" spc="0" normalizeH="0" baseline="0" noProof="1">
                <a:ln>
                  <a:noFill/>
                </a:ln>
                <a:solidFill>
                  <a:schemeClr val="dk1">
                    <a:lumMod val="85000"/>
                    <a:lumOff val="15000"/>
                  </a:schemeClr>
                </a:solidFill>
                <a:effectLst>
                  <a:outerShdw blurRad="38100" dist="38100" dir="2700000">
                    <a:srgbClr val="000000"/>
                  </a:outerShdw>
                </a:effectLst>
                <a:uLnTx/>
                <a:uFillTx/>
                <a:latin typeface="黑体" charset="0"/>
                <a:ea typeface="黑体" charset="0"/>
                <a:cs typeface="黑体" charset="0"/>
              </a:rPr>
              <a:t>科学心理学诞生后的第一个流派：构造主义</a:t>
            </a:r>
            <a:r>
              <a:rPr kumimoji="0" lang="en-US" altLang="zh-CN" sz="2800" i="0" u="none" strike="noStrike" kern="1200" cap="none" spc="0" normalizeH="0" baseline="0" noProof="1">
                <a:ln>
                  <a:noFill/>
                </a:ln>
                <a:solidFill>
                  <a:schemeClr val="dk1">
                    <a:lumMod val="85000"/>
                    <a:lumOff val="15000"/>
                  </a:schemeClr>
                </a:solidFill>
                <a:effectLst>
                  <a:outerShdw blurRad="38100" dist="38100" dir="2700000">
                    <a:srgbClr val="000000"/>
                  </a:outerShdw>
                </a:effectLst>
                <a:uLnTx/>
                <a:uFillTx/>
                <a:latin typeface="黑体" charset="0"/>
                <a:ea typeface="黑体" charset="0"/>
                <a:cs typeface="黑体" charset="0"/>
              </a:rPr>
              <a:t>——</a:t>
            </a:r>
            <a:r>
              <a:rPr kumimoji="0" lang="zh-CN" altLang="en-US" sz="2800" i="0" u="none" strike="noStrike" kern="1200" cap="none" spc="0" normalizeH="0" baseline="0" noProof="1">
                <a:ln>
                  <a:noFill/>
                </a:ln>
                <a:solidFill>
                  <a:schemeClr val="dk1">
                    <a:lumMod val="85000"/>
                    <a:lumOff val="15000"/>
                  </a:schemeClr>
                </a:solidFill>
                <a:effectLst>
                  <a:outerShdw blurRad="38100" dist="38100" dir="2700000">
                    <a:srgbClr val="000000"/>
                  </a:outerShdw>
                </a:effectLst>
                <a:uLnTx/>
                <a:uFillTx/>
                <a:latin typeface="黑体" charset="0"/>
                <a:ea typeface="黑体" charset="0"/>
                <a:cs typeface="黑体" charset="0"/>
              </a:rPr>
              <a:t>聚焦</a:t>
            </a:r>
            <a:r>
              <a:rPr kumimoji="0" lang="zh-CN" altLang="en-US" sz="2800" i="0" u="none" strike="noStrike" kern="1200" cap="none" spc="0" normalizeH="0" baseline="0" noProof="1">
                <a:ln>
                  <a:noFill/>
                </a:ln>
                <a:solidFill>
                  <a:srgbClr val="C00000"/>
                </a:solidFill>
                <a:effectLst>
                  <a:outerShdw blurRad="38100" dist="38100" dir="2700000">
                    <a:srgbClr val="000000"/>
                  </a:outerShdw>
                </a:effectLst>
                <a:uLnTx/>
                <a:uFillTx/>
                <a:latin typeface="黑体" charset="0"/>
                <a:ea typeface="黑体" charset="0"/>
                <a:cs typeface="黑体" charset="0"/>
              </a:rPr>
              <a:t>结构</a:t>
            </a:r>
            <a:endParaRPr kumimoji="0" lang="zh-CN" altLang="en-US" sz="2800" i="0" u="none" strike="noStrike" kern="1200" cap="none" spc="0" normalizeH="0" baseline="0" noProof="1">
              <a:ln>
                <a:noFill/>
              </a:ln>
              <a:solidFill>
                <a:srgbClr val="C00000"/>
              </a:solidFill>
              <a:effectLst>
                <a:outerShdw blurRad="38100" dist="38100" dir="2700000">
                  <a:srgbClr val="000000"/>
                </a:outerShdw>
              </a:effectLst>
              <a:uLnTx/>
              <a:uFillTx/>
              <a:latin typeface="黑体" charset="0"/>
              <a:ea typeface="黑体" charset="0"/>
              <a:cs typeface="黑体" charset="0"/>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p>
            <a:pPr>
              <a:lnSpc>
                <a:spcPct val="150000"/>
              </a:lnSpc>
            </a:pPr>
            <a:r>
              <a:rPr lang="zh-CN" altLang="en-US" sz="2000" dirty="0">
                <a:solidFill>
                  <a:schemeClr val="dk1"/>
                </a:solidFill>
                <a:latin typeface="黑体" charset="0"/>
                <a:ea typeface="黑体" charset="0"/>
                <a:cs typeface="黑体" charset="0"/>
              </a:rPr>
              <a:t>代表人物：冯特    </a:t>
            </a:r>
            <a:endParaRPr lang="zh-CN" altLang="en-US" sz="2000" dirty="0">
              <a:solidFill>
                <a:schemeClr val="dk1"/>
              </a:solidFill>
              <a:latin typeface="黑体" charset="0"/>
              <a:ea typeface="黑体" charset="0"/>
              <a:cs typeface="黑体" charset="0"/>
            </a:endParaRPr>
          </a:p>
          <a:p>
            <a:pPr>
              <a:lnSpc>
                <a:spcPct val="150000"/>
              </a:lnSpc>
            </a:pPr>
            <a:r>
              <a:rPr lang="zh-CN" altLang="en-US" sz="2000" dirty="0">
                <a:solidFill>
                  <a:schemeClr val="dk1"/>
                </a:solidFill>
                <a:latin typeface="黑体" charset="0"/>
                <a:ea typeface="黑体" charset="0"/>
                <a:cs typeface="黑体" charset="0"/>
              </a:rPr>
              <a:t>内容：意识基本元素的探索 （包括</a:t>
            </a:r>
            <a:r>
              <a:rPr lang="zh-CN" altLang="en-US" sz="2000" dirty="0">
                <a:solidFill>
                  <a:schemeClr val="accent1">
                    <a:lumMod val="75000"/>
                  </a:schemeClr>
                </a:solidFill>
                <a:latin typeface="黑体" charset="0"/>
                <a:ea typeface="黑体" charset="0"/>
                <a:cs typeface="黑体" charset="0"/>
              </a:rPr>
              <a:t>感知觉、记忆、注意力、情绪、认识、学习和语言</a:t>
            </a:r>
            <a:r>
              <a:rPr lang="zh-CN" altLang="en-US" sz="2000" dirty="0">
                <a:solidFill>
                  <a:schemeClr val="dk1"/>
                </a:solidFill>
                <a:latin typeface="黑体" charset="0"/>
                <a:ea typeface="黑体" charset="0"/>
                <a:cs typeface="黑体" charset="0"/>
              </a:rPr>
              <a:t>）</a:t>
            </a:r>
            <a:endParaRPr lang="zh-CN" altLang="en-US" sz="2000" dirty="0">
              <a:solidFill>
                <a:schemeClr val="dk1"/>
              </a:solidFill>
              <a:latin typeface="黑体" charset="0"/>
              <a:ea typeface="黑体" charset="0"/>
              <a:cs typeface="黑体" charset="0"/>
            </a:endParaRPr>
          </a:p>
          <a:p>
            <a:pPr>
              <a:lnSpc>
                <a:spcPct val="150000"/>
              </a:lnSpc>
            </a:pPr>
            <a:r>
              <a:rPr lang="zh-CN" altLang="en-US" sz="2000" dirty="0">
                <a:solidFill>
                  <a:schemeClr val="dk1"/>
                </a:solidFill>
                <a:latin typeface="黑体" charset="0"/>
                <a:ea typeface="黑体" charset="0"/>
                <a:cs typeface="黑体" charset="0"/>
              </a:rPr>
              <a:t>方法：实验内省法。</a:t>
            </a:r>
            <a:endParaRPr lang="zh-CN" altLang="en-US" sz="2000" dirty="0">
              <a:solidFill>
                <a:schemeClr val="dk1"/>
              </a:solidFill>
              <a:latin typeface="黑体" charset="0"/>
              <a:ea typeface="黑体" charset="0"/>
              <a:cs typeface="黑体" charset="0"/>
            </a:endParaRPr>
          </a:p>
          <a:p>
            <a:pPr>
              <a:lnSpc>
                <a:spcPct val="150000"/>
              </a:lnSpc>
            </a:pPr>
            <a:r>
              <a:rPr lang="zh-CN" altLang="en-US" sz="2000" dirty="0">
                <a:solidFill>
                  <a:schemeClr val="dk1"/>
                </a:solidFill>
                <a:latin typeface="黑体" charset="0"/>
                <a:ea typeface="黑体" charset="0"/>
                <a:cs typeface="黑体" charset="0"/>
              </a:rPr>
              <a:t>梦和知觉的变化</a:t>
            </a:r>
            <a:endParaRPr lang="zh-CN" altLang="en-US" sz="2000" dirty="0">
              <a:solidFill>
                <a:schemeClr val="dk1"/>
              </a:solidFill>
              <a:latin typeface="黑体" charset="0"/>
              <a:ea typeface="黑体" charset="0"/>
              <a:cs typeface="黑体" charset="0"/>
            </a:endParaRPr>
          </a:p>
          <a:p>
            <a:pPr>
              <a:lnSpc>
                <a:spcPct val="150000"/>
              </a:lnSpc>
              <a:buNone/>
            </a:pPr>
            <a:r>
              <a:rPr lang="zh-CN" altLang="en-US" sz="2000" dirty="0">
                <a:solidFill>
                  <a:schemeClr val="dk1"/>
                </a:solidFill>
                <a:latin typeface="黑体" charset="0"/>
                <a:ea typeface="黑体" charset="0"/>
                <a:cs typeface="黑体" charset="0"/>
              </a:rPr>
              <a:t>    </a:t>
            </a:r>
            <a:r>
              <a:rPr lang="en-US" altLang="zh-CN" sz="2000" i="1" dirty="0">
                <a:solidFill>
                  <a:schemeClr val="dk1"/>
                </a:solidFill>
                <a:latin typeface="黑体" charset="0"/>
                <a:ea typeface="黑体" charset="0"/>
                <a:cs typeface="黑体" charset="0"/>
              </a:rPr>
              <a:t>Necker Cube</a:t>
            </a:r>
            <a:endParaRPr lang="en-US" altLang="zh-CN" sz="2000" i="1" dirty="0">
              <a:solidFill>
                <a:schemeClr val="dk1"/>
              </a:solidFill>
              <a:latin typeface="黑体" charset="0"/>
              <a:ea typeface="黑体" charset="0"/>
              <a:cs typeface="黑体" charset="0"/>
            </a:endParaRPr>
          </a:p>
        </p:txBody>
      </p:sp>
      <p:pic>
        <p:nvPicPr>
          <p:cNvPr id="16387" name="图片 17411" descr="u=3263481276,3251191654&amp;fm=15&amp;gp=0">
            <a:hlinkClick r:id="rId2"/>
          </p:cNvPr>
          <p:cNvPicPr>
            <a:picLocks noChangeAspect="1"/>
          </p:cNvPicPr>
          <p:nvPr>
            <p:custDataLst>
              <p:tags r:id="rId3"/>
            </p:custDataLst>
          </p:nvPr>
        </p:nvPicPr>
        <p:blipFill>
          <a:blip r:embed="rId4"/>
          <a:stretch>
            <a:fillRect/>
          </a:stretch>
        </p:blipFill>
        <p:spPr>
          <a:xfrm>
            <a:off x="4456430" y="4853305"/>
            <a:ext cx="1285875" cy="1323975"/>
          </a:xfrm>
          <a:prstGeom prst="rect">
            <a:avLst/>
          </a:prstGeom>
          <a:noFill/>
          <a:ln w="9525">
            <a:noFill/>
          </a:ln>
        </p:spPr>
      </p:pic>
      <p:pic>
        <p:nvPicPr>
          <p:cNvPr id="16388" name="图片 17412" descr="u=2211467990,658479871&amp;fm=15&amp;gp=0">
            <a:hlinkClick r:id="rId5"/>
          </p:cNvPr>
          <p:cNvPicPr>
            <a:picLocks noChangeAspect="1"/>
          </p:cNvPicPr>
          <p:nvPr>
            <p:custDataLst>
              <p:tags r:id="rId6"/>
            </p:custDataLst>
          </p:nvPr>
        </p:nvPicPr>
        <p:blipFill>
          <a:blip r:embed="rId7"/>
          <a:stretch>
            <a:fillRect/>
          </a:stretch>
        </p:blipFill>
        <p:spPr>
          <a:xfrm>
            <a:off x="6536690" y="4836160"/>
            <a:ext cx="1370330" cy="1341120"/>
          </a:xfrm>
          <a:prstGeom prst="rect">
            <a:avLst/>
          </a:prstGeom>
          <a:noFill/>
          <a:ln w="9525">
            <a:noFill/>
          </a:ln>
        </p:spPr>
      </p:pic>
      <p:pic>
        <p:nvPicPr>
          <p:cNvPr id="16" name="图形 15"/>
          <p:cNvPicPr>
            <a:picLocks noChangeAspect="1"/>
          </p:cNvPicPr>
          <p:nvPr/>
        </p:nvPicPr>
        <p:blipFill>
          <a:blip r:embed="rId8"/>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机能主义</a:t>
            </a:r>
            <a:r>
              <a:rPr lang="en-US" altLang="zh-CN"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a:t>
            </a: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聚焦</a:t>
            </a:r>
            <a:r>
              <a:rPr lang="zh-CN" altLang="en-US" sz="2800">
                <a:ln>
                  <a:noFill/>
                </a:ln>
                <a:solidFill>
                  <a:srgbClr val="990000"/>
                </a:solidFill>
                <a:effectLst>
                  <a:outerShdw blurRad="38100" dist="38100" dir="2700000">
                    <a:srgbClr val="000000"/>
                  </a:outerShdw>
                </a:effectLst>
                <a:uLnTx/>
                <a:uFillTx/>
                <a:latin typeface="黑体" charset="0"/>
                <a:ea typeface="黑体" charset="0"/>
                <a:cs typeface="黑体" charset="0"/>
                <a:sym typeface="+mn-ea"/>
              </a:rPr>
              <a:t>机能或功能</a:t>
            </a:r>
            <a:endParaRPr kumimoji="0" lang="zh-CN" altLang="en-US" sz="2800" i="0" u="none" strike="noStrike" kern="1200" cap="none" spc="0" normalizeH="0" baseline="0" noProof="1">
              <a:ln>
                <a:noFill/>
              </a:ln>
              <a:solidFill>
                <a:schemeClr val="dk1">
                  <a:lumMod val="85000"/>
                  <a:lumOff val="15000"/>
                </a:schemeClr>
              </a:solidFill>
              <a:effectLst>
                <a:outerShdw blurRad="38100" dist="38100" dir="2700000">
                  <a:srgbClr val="000000"/>
                </a:outerShdw>
              </a:effectLst>
              <a:uLnTx/>
              <a:uFillTx/>
              <a:latin typeface="黑体" charset="0"/>
              <a:ea typeface="黑体" charset="0"/>
              <a:cs typeface="黑体" charset="0"/>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a:bodyPr>
          <a:p>
            <a:pPr>
              <a:lnSpc>
                <a:spcPct val="150000"/>
              </a:lnSpc>
            </a:pPr>
            <a:r>
              <a:rPr lang="zh-CN" altLang="en-US" sz="2000" dirty="0">
                <a:latin typeface="黑体" charset="0"/>
                <a:ea typeface="黑体" charset="0"/>
                <a:cs typeface="黑体" charset="0"/>
                <a:sym typeface="+mn-ea"/>
              </a:rPr>
              <a:t>代表人物：</a:t>
            </a:r>
            <a:r>
              <a:rPr lang="zh-CN" altLang="en-US" sz="2000" dirty="0">
                <a:solidFill>
                  <a:srgbClr val="990000"/>
                </a:solidFill>
                <a:latin typeface="黑体" charset="0"/>
                <a:ea typeface="黑体" charset="0"/>
                <a:cs typeface="黑体" charset="0"/>
                <a:sym typeface="+mn-ea"/>
              </a:rPr>
              <a:t>詹姆士</a:t>
            </a:r>
            <a:r>
              <a:rPr lang="zh-CN" altLang="en-US" sz="2000" dirty="0">
                <a:latin typeface="黑体" charset="0"/>
                <a:ea typeface="黑体" charset="0"/>
                <a:cs typeface="黑体" charset="0"/>
                <a:sym typeface="+mn-ea"/>
              </a:rPr>
              <a:t>、杜威和安吉尔 </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创立时间：</a:t>
            </a:r>
            <a:r>
              <a:rPr lang="en-US" altLang="zh-CN" sz="2000" dirty="0">
                <a:latin typeface="黑体" charset="0"/>
                <a:ea typeface="黑体" charset="0"/>
                <a:cs typeface="黑体" charset="0"/>
                <a:sym typeface="+mn-ea"/>
              </a:rPr>
              <a:t>20</a:t>
            </a:r>
            <a:r>
              <a:rPr lang="zh-CN" altLang="en-US" sz="2000" dirty="0">
                <a:latin typeface="黑体" charset="0"/>
                <a:ea typeface="黑体" charset="0"/>
                <a:cs typeface="黑体" charset="0"/>
                <a:sym typeface="+mn-ea"/>
              </a:rPr>
              <a:t>世纪初</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主要观点：心理学应该研究心理的</a:t>
            </a:r>
            <a:r>
              <a:rPr lang="zh-CN" altLang="en-US" sz="2000" dirty="0">
                <a:solidFill>
                  <a:srgbClr val="990000"/>
                </a:solidFill>
                <a:latin typeface="黑体" charset="0"/>
                <a:ea typeface="黑体" charset="0"/>
                <a:cs typeface="黑体" charset="0"/>
                <a:sym typeface="+mn-ea"/>
              </a:rPr>
              <a:t>机能或功能</a:t>
            </a:r>
            <a:r>
              <a:rPr lang="zh-CN" altLang="en-US" sz="2000" dirty="0">
                <a:latin typeface="黑体" charset="0"/>
                <a:ea typeface="黑体" charset="0"/>
                <a:cs typeface="黑体" charset="0"/>
                <a:sym typeface="+mn-ea"/>
              </a:rPr>
              <a:t>，而不应研究心理的结构 ，必须从与现实的关系上来研究心理和意识的作用和特点 。</a:t>
            </a:r>
            <a:endParaRPr lang="zh-CN" altLang="en-US" sz="2000" dirty="0">
              <a:latin typeface="黑体" charset="0"/>
              <a:ea typeface="黑体" charset="0"/>
              <a:cs typeface="黑体" charset="0"/>
            </a:endParaRPr>
          </a:p>
          <a:p>
            <a:pPr>
              <a:lnSpc>
                <a:spcPct val="150000"/>
              </a:lnSpc>
            </a:pPr>
            <a:r>
              <a:rPr lang="zh-CN" altLang="en-US" sz="2000" i="1" dirty="0">
                <a:solidFill>
                  <a:srgbClr val="CC00FF"/>
                </a:solidFill>
                <a:latin typeface="黑体" charset="0"/>
                <a:ea typeface="黑体" charset="0"/>
                <a:cs typeface="黑体" charset="0"/>
                <a:sym typeface="+mn-ea"/>
              </a:rPr>
              <a:t>你知道“意识流小说”吗？看看詹姆斯的</a:t>
            </a:r>
            <a:r>
              <a:rPr lang="en-US" altLang="zh-CN" sz="2000" i="1" dirty="0">
                <a:solidFill>
                  <a:srgbClr val="CC00FF"/>
                </a:solidFill>
                <a:latin typeface="黑体" charset="0"/>
                <a:ea typeface="黑体" charset="0"/>
                <a:cs typeface="黑体" charset="0"/>
                <a:sym typeface="+mn-ea"/>
              </a:rPr>
              <a:t>《</a:t>
            </a:r>
            <a:r>
              <a:rPr lang="zh-CN" altLang="en-US" sz="2000" i="1" dirty="0">
                <a:solidFill>
                  <a:srgbClr val="CC00FF"/>
                </a:solidFill>
                <a:latin typeface="黑体" charset="0"/>
                <a:ea typeface="黑体" charset="0"/>
                <a:cs typeface="黑体" charset="0"/>
                <a:sym typeface="+mn-ea"/>
              </a:rPr>
              <a:t>心理学原理</a:t>
            </a:r>
            <a:r>
              <a:rPr lang="en-US" altLang="zh-CN" sz="2000" i="1" dirty="0">
                <a:solidFill>
                  <a:srgbClr val="CC00FF"/>
                </a:solidFill>
                <a:latin typeface="黑体" charset="0"/>
                <a:ea typeface="黑体" charset="0"/>
                <a:cs typeface="黑体" charset="0"/>
                <a:sym typeface="+mn-ea"/>
              </a:rPr>
              <a:t>》</a:t>
            </a:r>
            <a:r>
              <a:rPr lang="zh-CN" altLang="en-US" sz="2000" i="1" dirty="0">
                <a:solidFill>
                  <a:srgbClr val="CC00FF"/>
                </a:solidFill>
                <a:latin typeface="黑体" charset="0"/>
                <a:ea typeface="黑体" charset="0"/>
                <a:cs typeface="黑体" charset="0"/>
                <a:sym typeface="+mn-ea"/>
              </a:rPr>
              <a:t>这部伟大的著作吧！</a:t>
            </a:r>
            <a:endParaRPr lang="en-US" altLang="zh-CN" sz="2000" i="1" dirty="0">
              <a:solidFill>
                <a:schemeClr val="dk1"/>
              </a:solidFill>
              <a:latin typeface="黑体" charset="0"/>
              <a:ea typeface="黑体" charset="0"/>
              <a:cs typeface="黑体" charset="0"/>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行为主义：</a:t>
            </a:r>
            <a:r>
              <a:rPr lang="en-US" altLang="zh-CN"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a:t>
            </a: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聚焦</a:t>
            </a:r>
            <a:r>
              <a:rPr lang="zh-CN" altLang="en-US" sz="2800">
                <a:ln>
                  <a:noFill/>
                </a:ln>
                <a:solidFill>
                  <a:srgbClr val="990000"/>
                </a:solidFill>
                <a:effectLst>
                  <a:outerShdw blurRad="38100" dist="38100" dir="2700000">
                    <a:srgbClr val="000000"/>
                  </a:outerShdw>
                </a:effectLst>
                <a:uLnTx/>
                <a:uFillTx/>
                <a:latin typeface="黑体" charset="0"/>
                <a:ea typeface="黑体" charset="0"/>
                <a:cs typeface="黑体" charset="0"/>
                <a:sym typeface="+mn-ea"/>
              </a:rPr>
              <a:t>行为</a:t>
            </a:r>
            <a:endParaRPr kumimoji="0" lang="zh-CN" altLang="en-US" sz="2800" i="0" u="none" strike="noStrike" kern="1200" cap="none" spc="0" normalizeH="0" baseline="0" noProof="1">
              <a:ln>
                <a:noFill/>
              </a:ln>
              <a:solidFill>
                <a:schemeClr val="dk1">
                  <a:lumMod val="85000"/>
                  <a:lumOff val="15000"/>
                </a:schemeClr>
              </a:solidFill>
              <a:effectLst>
                <a:outerShdw blurRad="38100" dist="38100" dir="2700000">
                  <a:srgbClr val="000000"/>
                </a:outerShdw>
              </a:effectLst>
              <a:uLnTx/>
              <a:uFillTx/>
              <a:latin typeface="黑体" charset="0"/>
              <a:ea typeface="黑体" charset="0"/>
              <a:cs typeface="黑体" charset="0"/>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a:bodyPr>
          <a:p>
            <a:pPr>
              <a:lnSpc>
                <a:spcPct val="150000"/>
              </a:lnSpc>
            </a:pPr>
            <a:r>
              <a:rPr lang="zh-CN" altLang="en-US" sz="2000" dirty="0">
                <a:latin typeface="黑体" charset="0"/>
                <a:ea typeface="黑体" charset="0"/>
                <a:cs typeface="黑体" charset="0"/>
                <a:sym typeface="+mn-ea"/>
              </a:rPr>
              <a:t>代表人物：</a:t>
            </a:r>
            <a:r>
              <a:rPr lang="zh-CN" altLang="en-US" sz="2000" dirty="0">
                <a:solidFill>
                  <a:srgbClr val="990000"/>
                </a:solidFill>
                <a:latin typeface="黑体" charset="0"/>
                <a:ea typeface="黑体" charset="0"/>
                <a:cs typeface="黑体" charset="0"/>
                <a:sym typeface="+mn-ea"/>
              </a:rPr>
              <a:t>华生（旧）  斯金纳（新）</a:t>
            </a:r>
            <a:endParaRPr lang="zh-CN" altLang="en-US" sz="2000" dirty="0">
              <a:solidFill>
                <a:srgbClr val="990000"/>
              </a:solidFill>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内容：</a:t>
            </a:r>
            <a:r>
              <a:rPr lang="en-US" altLang="zh-CN" sz="2000" dirty="0">
                <a:latin typeface="黑体" charset="0"/>
                <a:ea typeface="黑体" charset="0"/>
                <a:cs typeface="黑体" charset="0"/>
                <a:sym typeface="+mn-ea"/>
              </a:rPr>
              <a:t>S</a:t>
            </a:r>
            <a:r>
              <a:rPr lang="zh-CN" altLang="en-US" sz="2000" dirty="0">
                <a:latin typeface="黑体" charset="0"/>
                <a:ea typeface="黑体" charset="0"/>
                <a:cs typeface="黑体" charset="0"/>
                <a:sym typeface="+mn-ea"/>
              </a:rPr>
              <a:t>（刺激）</a:t>
            </a:r>
            <a:r>
              <a:rPr lang="en-US" altLang="zh-CN" sz="2000" dirty="0">
                <a:latin typeface="黑体" charset="0"/>
                <a:ea typeface="黑体" charset="0"/>
                <a:cs typeface="黑体" charset="0"/>
                <a:sym typeface="+mn-ea"/>
              </a:rPr>
              <a:t>——R</a:t>
            </a:r>
            <a:r>
              <a:rPr lang="zh-CN" altLang="en-US" sz="2000" dirty="0">
                <a:latin typeface="黑体" charset="0"/>
                <a:ea typeface="黑体" charset="0"/>
                <a:cs typeface="黑体" charset="0"/>
                <a:sym typeface="+mn-ea"/>
              </a:rPr>
              <a:t>（反应）预测和控制行为</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操作条件行为：生物体为影响环境而作出的行为。行为的后果（如奖励和惩罚）会影响行为再次发生的可能性。</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启示：强化   行为的后果：奖励和惩罚</a:t>
            </a:r>
            <a:endParaRPr lang="zh-CN" altLang="en-US" sz="2000" dirty="0">
              <a:latin typeface="黑体" charset="0"/>
              <a:ea typeface="黑体" charset="0"/>
              <a:cs typeface="黑体" charset="0"/>
            </a:endParaRPr>
          </a:p>
          <a:p>
            <a:pPr marL="0" indent="508000" algn="just" fontAlgn="auto">
              <a:lnSpc>
                <a:spcPct val="100000"/>
              </a:lnSpc>
              <a:buNone/>
              <a:extLst>
                <a:ext uri="{35155182-B16C-46BC-9424-99874614C6A1}">
                  <wpsdc:indentchars xmlns:wpsdc="http://www.wps.cn/officeDocument/2017/drawingmlCustomData" val="200" checksum="282533468"/>
                </a:ext>
              </a:extLst>
            </a:pPr>
            <a:r>
              <a:rPr lang="zh-CN" altLang="en-US" sz="2000" dirty="0">
                <a:solidFill>
                  <a:srgbClr val="990000"/>
                </a:solidFill>
                <a:latin typeface="黑体" charset="0"/>
                <a:ea typeface="黑体" charset="0"/>
                <a:cs typeface="黑体" charset="0"/>
                <a:sym typeface="+mn-ea"/>
              </a:rPr>
              <a:t>“假设给我一打健全的婴儿，把他们放在我自己设置的环境里进行培养，我就可以保证随机选出任何一个，不管他们的才能、天资、本能和他父母的职业及种族如何，我都可以把他们训练成为任何类型的专家：医生、律师、艺术家、大商人，甚至是乞丐或小偷。”</a:t>
            </a:r>
            <a:endParaRPr lang="en-US" altLang="zh-CN" sz="2000" dirty="0">
              <a:solidFill>
                <a:schemeClr val="dk1"/>
              </a:solidFill>
              <a:latin typeface="黑体" charset="0"/>
              <a:ea typeface="黑体" charset="0"/>
              <a:cs typeface="黑体" charset="0"/>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a:ln>
                  <a:noFill/>
                </a:ln>
                <a:solidFill>
                  <a:schemeClr val="tx1"/>
                </a:solidFill>
                <a:effectLst>
                  <a:outerShdw blurRad="38100" dist="38100" dir="2700000" algn="tl">
                    <a:srgbClr val="000000">
                      <a:alpha val="43137"/>
                    </a:srgbClr>
                  </a:outerShdw>
                </a:effectLst>
                <a:uLnTx/>
                <a:uFillTx/>
                <a:latin typeface="黑体" charset="0"/>
                <a:ea typeface="黑体" charset="0"/>
                <a:cs typeface="黑体" charset="0"/>
                <a:sym typeface="+mn-ea"/>
              </a:rPr>
              <a:t>精神分析：</a:t>
            </a:r>
            <a:r>
              <a:rPr lang="en-US" altLang="zh-CN" sz="2800">
                <a:ln>
                  <a:noFill/>
                </a:ln>
                <a:solidFill>
                  <a:schemeClr val="tx1"/>
                </a:solidFill>
                <a:effectLst>
                  <a:outerShdw blurRad="38100" dist="38100" dir="2700000" algn="tl">
                    <a:srgbClr val="000000">
                      <a:alpha val="43137"/>
                    </a:srgbClr>
                  </a:outerShdw>
                </a:effectLst>
                <a:uLnTx/>
                <a:uFillTx/>
                <a:latin typeface="黑体" charset="0"/>
                <a:ea typeface="黑体" charset="0"/>
                <a:cs typeface="黑体" charset="0"/>
                <a:sym typeface="+mn-ea"/>
              </a:rPr>
              <a:t>——</a:t>
            </a:r>
            <a:r>
              <a:rPr lang="zh-CN" altLang="en-US" sz="2800">
                <a:ln>
                  <a:noFill/>
                </a:ln>
                <a:solidFill>
                  <a:schemeClr val="tx1"/>
                </a:solidFill>
                <a:effectLst>
                  <a:outerShdw blurRad="38100" dist="38100" dir="2700000" algn="tl">
                    <a:srgbClr val="000000">
                      <a:alpha val="43137"/>
                    </a:srgbClr>
                  </a:outerShdw>
                </a:effectLst>
                <a:uLnTx/>
                <a:uFillTx/>
                <a:latin typeface="黑体" charset="0"/>
                <a:ea typeface="黑体" charset="0"/>
                <a:cs typeface="黑体" charset="0"/>
                <a:sym typeface="+mn-ea"/>
              </a:rPr>
              <a:t>聚焦</a:t>
            </a:r>
            <a:r>
              <a:rPr lang="zh-CN" altLang="en-US" sz="2800">
                <a:ln>
                  <a:noFill/>
                </a:ln>
                <a:solidFill>
                  <a:srgbClr val="990000"/>
                </a:solidFill>
                <a:effectLst>
                  <a:outerShdw blurRad="38100" dist="38100" dir="2700000" algn="tl">
                    <a:srgbClr val="000000">
                      <a:alpha val="43137"/>
                    </a:srgbClr>
                  </a:outerShdw>
                </a:effectLst>
                <a:uLnTx/>
                <a:uFillTx/>
                <a:latin typeface="黑体" charset="0"/>
                <a:ea typeface="黑体" charset="0"/>
                <a:cs typeface="黑体" charset="0"/>
                <a:sym typeface="+mn-ea"/>
              </a:rPr>
              <a:t>潜意识</a:t>
            </a:r>
            <a:endParaRPr kumimoji="0" lang="zh-CN" altLang="en-US" sz="2800" i="0" u="none" strike="noStrike" kern="1200" cap="none" spc="0" normalizeH="0" baseline="0" noProof="1">
              <a:ln>
                <a:noFill/>
              </a:ln>
              <a:solidFill>
                <a:schemeClr val="dk1">
                  <a:lumMod val="85000"/>
                  <a:lumOff val="15000"/>
                </a:schemeClr>
              </a:solidFill>
              <a:effectLst>
                <a:outerShdw blurRad="38100" dist="38100" dir="2700000" algn="tl">
                  <a:srgbClr val="000000">
                    <a:alpha val="43137"/>
                  </a:srgbClr>
                </a:outerShdw>
              </a:effectLst>
              <a:uLnTx/>
              <a:uFillTx/>
              <a:latin typeface="黑体" charset="0"/>
              <a:ea typeface="黑体" charset="0"/>
              <a:cs typeface="黑体" charset="0"/>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a:bodyPr>
          <a:p>
            <a:pPr>
              <a:lnSpc>
                <a:spcPct val="150000"/>
              </a:lnSpc>
            </a:pPr>
            <a:r>
              <a:rPr lang="zh-CN" altLang="en-US" sz="2000" dirty="0">
                <a:latin typeface="黑体" charset="0"/>
                <a:ea typeface="黑体" charset="0"/>
                <a:cs typeface="黑体" charset="0"/>
                <a:sym typeface="+mn-ea"/>
              </a:rPr>
              <a:t>代表人物：</a:t>
            </a:r>
            <a:r>
              <a:rPr lang="zh-CN" altLang="en-US" sz="2000" dirty="0">
                <a:solidFill>
                  <a:srgbClr val="990000"/>
                </a:solidFill>
                <a:latin typeface="黑体" charset="0"/>
                <a:ea typeface="黑体" charset="0"/>
                <a:cs typeface="黑体" charset="0"/>
                <a:sym typeface="+mn-ea"/>
              </a:rPr>
              <a:t>弗洛伊德（旧）、荣格（新）</a:t>
            </a:r>
            <a:r>
              <a:rPr lang="zh-CN" altLang="en-US" sz="2000" dirty="0">
                <a:latin typeface="黑体" charset="0"/>
                <a:ea typeface="黑体" charset="0"/>
                <a:cs typeface="黑体" charset="0"/>
                <a:sym typeface="+mn-ea"/>
              </a:rPr>
              <a:t>    </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内容：</a:t>
            </a:r>
            <a:r>
              <a:rPr lang="zh-CN" altLang="en-US" sz="2000" dirty="0">
                <a:solidFill>
                  <a:srgbClr val="990000"/>
                </a:solidFill>
                <a:latin typeface="黑体" charset="0"/>
                <a:ea typeface="黑体" charset="0"/>
                <a:cs typeface="黑体" charset="0"/>
                <a:sym typeface="+mn-ea"/>
              </a:rPr>
              <a:t>人格</a:t>
            </a:r>
            <a:r>
              <a:rPr lang="zh-CN" altLang="en-US" sz="2000" dirty="0">
                <a:latin typeface="黑体" charset="0"/>
                <a:ea typeface="黑体" charset="0"/>
                <a:cs typeface="黑体" charset="0"/>
                <a:sym typeface="+mn-ea"/>
              </a:rPr>
              <a:t>。人格的结构：本我、自我、超我。人格发展的动力：里比多、性本能、潜意识。</a:t>
            </a:r>
            <a:endParaRPr lang="zh-CN" altLang="en-US" sz="2000" dirty="0">
              <a:latin typeface="黑体" charset="0"/>
              <a:ea typeface="黑体" charset="0"/>
              <a:cs typeface="黑体" charset="0"/>
            </a:endParaRPr>
          </a:p>
          <a:p>
            <a:pPr>
              <a:lnSpc>
                <a:spcPct val="150000"/>
              </a:lnSpc>
            </a:pPr>
            <a:r>
              <a:rPr lang="zh-CN" altLang="en-US" sz="2000" dirty="0">
                <a:solidFill>
                  <a:srgbClr val="990000"/>
                </a:solidFill>
                <a:latin typeface="黑体" charset="0"/>
                <a:ea typeface="黑体" charset="0"/>
                <a:cs typeface="黑体" charset="0"/>
                <a:sym typeface="+mn-ea"/>
              </a:rPr>
              <a:t>潜意识</a:t>
            </a:r>
            <a:r>
              <a:rPr lang="zh-CN" altLang="en-US" sz="2000" dirty="0">
                <a:latin typeface="黑体" charset="0"/>
                <a:ea typeface="黑体" charset="0"/>
                <a:cs typeface="黑体" charset="0"/>
                <a:sym typeface="+mn-ea"/>
              </a:rPr>
              <a:t>：包括人与生俱来的本能、欲望与冲动；在人的生活中发生过，但随着时间的流逝被遗忘的所有经历；现实中发生的痛苦的我们不愿意面对的情感创伤。</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启示：潜意识（释梦、催眠）   儿童的早期经验</a:t>
            </a:r>
            <a:endParaRPr lang="en-US" altLang="zh-CN" sz="2000" i="1" dirty="0">
              <a:solidFill>
                <a:schemeClr val="dk1"/>
              </a:solidFill>
              <a:latin typeface="黑体" charset="0"/>
              <a:ea typeface="黑体" charset="0"/>
              <a:cs typeface="黑体" charset="0"/>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任意多边形: 形状 65"/>
          <p:cNvSpPr/>
          <p:nvPr>
            <p:custDataLst>
              <p:tags r:id="rId1"/>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61" name="平行四边形 60"/>
          <p:cNvSpPr/>
          <p:nvPr>
            <p:custDataLst>
              <p:tags r:id="rId2"/>
            </p:custDataLst>
          </p:nvPr>
        </p:nvSpPr>
        <p:spPr>
          <a:xfrm>
            <a:off x="6578600" y="0"/>
            <a:ext cx="3218689" cy="6858000"/>
          </a:xfrm>
          <a:prstGeom prst="parallelogram">
            <a:avLst>
              <a:gd name="adj" fmla="val 93597"/>
            </a:avLst>
          </a:prstGeom>
          <a:pattFill prst="zigZag">
            <a:fgClr>
              <a:schemeClr val="accent3">
                <a:lumMod val="20000"/>
                <a:lumOff val="80000"/>
              </a:schemeClr>
            </a:fgClr>
            <a:bgClr>
              <a:schemeClr val="accent1">
                <a:lumMod val="40000"/>
                <a:lumOff val="6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40" name="平行四边形 39"/>
          <p:cNvSpPr/>
          <p:nvPr>
            <p:custDataLst>
              <p:tags r:id="rId3"/>
            </p:custDataLst>
          </p:nvPr>
        </p:nvSpPr>
        <p:spPr>
          <a:xfrm>
            <a:off x="7183372" y="0"/>
            <a:ext cx="4495800" cy="6858000"/>
          </a:xfrm>
          <a:prstGeom prst="parallelogram">
            <a:avLst>
              <a:gd name="adj" fmla="val 65395"/>
            </a:avLst>
          </a:prstGeom>
          <a:pattFill prst="zigZag">
            <a:fgClr>
              <a:schemeClr val="accent1">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3" name="矩形 2"/>
          <p:cNvSpPr/>
          <p:nvPr>
            <p:custDataLst>
              <p:tags r:id="rId4"/>
            </p:custDataLst>
          </p:nvPr>
        </p:nvSpPr>
        <p:spPr>
          <a:xfrm>
            <a:off x="669882" y="6387797"/>
            <a:ext cx="10852237" cy="165403"/>
          </a:xfrm>
          <a:prstGeom prst="rect">
            <a:avLst/>
          </a:prstGeom>
          <a:solidFill>
            <a:schemeClr val="accent1">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4" name="矩形 3"/>
          <p:cNvSpPr/>
          <p:nvPr>
            <p:custDataLst>
              <p:tags r:id="rId5"/>
            </p:custDataLst>
          </p:nvPr>
        </p:nvSpPr>
        <p:spPr>
          <a:xfrm>
            <a:off x="513080" y="478155"/>
            <a:ext cx="11166475" cy="5909945"/>
          </a:xfrm>
          <a:prstGeom prst="rect">
            <a:avLst/>
          </a:prstGeom>
          <a:solidFill>
            <a:schemeClr val="bg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Arial" panose="020B0604020202090204" pitchFamily="34" charset="0"/>
              <a:ea typeface="微软雅黑" panose="020B0503020204020204" charset="-122"/>
              <a:sym typeface="Arial" panose="020B0604020202090204" pitchFamily="34" charset="0"/>
            </a:endParaRPr>
          </a:p>
        </p:txBody>
      </p:sp>
      <p:sp>
        <p:nvSpPr>
          <p:cNvPr id="5" name="文本框 4"/>
          <p:cNvSpPr txBox="1"/>
          <p:nvPr>
            <p:custDataLst>
              <p:tags r:id="rId6"/>
            </p:custDataLst>
          </p:nvPr>
        </p:nvSpPr>
        <p:spPr>
          <a:xfrm>
            <a:off x="1196975" y="855345"/>
            <a:ext cx="9797415" cy="5155565"/>
          </a:xfrm>
          <a:prstGeom prst="rect">
            <a:avLst/>
          </a:prstGeom>
          <a:noFill/>
        </p:spPr>
        <p:txBody>
          <a:bodyPr wrap="square" lIns="91440" tIns="45720" rIns="91440" bIns="45720" rtlCol="0" anchor="ctr" anchorCtr="0">
            <a:normAutofit/>
          </a:bodyPr>
          <a:p>
            <a:pPr marL="330200" lvl="0" indent="-330200" algn="just">
              <a:lnSpc>
                <a:spcPct val="120000"/>
              </a:lnSpc>
              <a:spcBef>
                <a:spcPts val="0"/>
              </a:spcBef>
              <a:spcAft>
                <a:spcPts val="800"/>
              </a:spcAft>
              <a:buClr>
                <a:schemeClr val="tx1">
                  <a:lumMod val="65000"/>
                  <a:lumOff val="35000"/>
                </a:schemeClr>
              </a:buClr>
              <a:buSzPct val="100000"/>
              <a:buFont typeface="Wingdings" panose="05000000000000000000" pitchFamily="2" charset="2"/>
              <a:buChar char="n"/>
            </a:pPr>
            <a:r>
              <a:rPr lang="zh-CN" altLang="en-US" spc="200" dirty="0">
                <a:solidFill>
                  <a:schemeClr val="tx1">
                    <a:lumMod val="85000"/>
                    <a:lumOff val="15000"/>
                  </a:schemeClr>
                </a:solidFill>
                <a:latin typeface="Arial" panose="020B0604020202090204" pitchFamily="34" charset="0"/>
                <a:ea typeface="微软雅黑" panose="020B0503020204020204" charset="-122"/>
                <a:sym typeface="+mn-ea"/>
              </a:rPr>
              <a:t>弗洛伊德把无意识现象和内容作为精神分析心理学研究的主要对象，同时他还认为，人的无意识心理在支配个体的行为方面所起的作用要比意识强大的多，而且其心理过程要比意识的心理过程复杂的多。弗洛伊德通过长期的大量的精神病治疗实践发现，人在童年时期的潜意识经验及其导致的心理冲突是精神疾病产生的根源。</a:t>
            </a:r>
            <a:endParaRPr lang="zh-CN" altLang="en-US" spc="200" dirty="0">
              <a:solidFill>
                <a:schemeClr val="tx1">
                  <a:lumMod val="85000"/>
                  <a:lumOff val="15000"/>
                </a:schemeClr>
              </a:solidFill>
              <a:latin typeface="Arial" panose="020B0604020202090204" pitchFamily="34" charset="0"/>
              <a:ea typeface="微软雅黑" panose="020B0503020204020204" charset="-122"/>
              <a:sym typeface="+mn-ea"/>
            </a:endParaRPr>
          </a:p>
          <a:p>
            <a:pPr lvl="0" indent="457200" algn="just" fontAlgn="auto">
              <a:lnSpc>
                <a:spcPct val="120000"/>
              </a:lnSpc>
              <a:spcBef>
                <a:spcPts val="0"/>
              </a:spcBef>
              <a:spcAft>
                <a:spcPts val="800"/>
              </a:spcAft>
              <a:buClr>
                <a:schemeClr val="tx1">
                  <a:lumMod val="65000"/>
                  <a:lumOff val="35000"/>
                </a:schemeClr>
              </a:buClr>
              <a:buSzPct val="100000"/>
              <a:buNone/>
            </a:pPr>
            <a:r>
              <a:rPr lang="zh-CN" altLang="en-US" spc="200" dirty="0">
                <a:solidFill>
                  <a:srgbClr val="C00000"/>
                </a:solidFill>
                <a:latin typeface="Kaiti SC Regular" panose="02010600040101010101" charset="-122"/>
                <a:ea typeface="Kaiti SC Regular" panose="02010600040101010101" charset="-122"/>
                <a:cs typeface="Kaiti SC Regular" panose="02010600040101010101" charset="-122"/>
                <a:sym typeface="+mn-ea"/>
              </a:rPr>
              <a:t>“谁想在今后三个世纪内写出一部心理学史，而不提弗洛伊德的名字，那就不可能自诩是一部心理学通史了。”甚至有人将弗洛伊德看作是和爱因斯坦、马克思齐名的对人类产生巨大影响的三位思想巨人。</a:t>
            </a:r>
            <a:endParaRPr lang="zh-CN" altLang="en-US" spc="200" dirty="0">
              <a:solidFill>
                <a:srgbClr val="C00000"/>
              </a:solidFill>
              <a:latin typeface="Kaiti SC Regular" panose="02010600040101010101" charset="-122"/>
              <a:ea typeface="Kaiti SC Regular" panose="02010600040101010101" charset="-122"/>
              <a:cs typeface="Kaiti SC Regular" panose="02010600040101010101" charset="-122"/>
              <a:sym typeface="+mn-ea"/>
            </a:endParaRPr>
          </a:p>
          <a:p>
            <a:pPr lvl="0" indent="0" algn="r">
              <a:lnSpc>
                <a:spcPct val="120000"/>
              </a:lnSpc>
              <a:spcBef>
                <a:spcPts val="0"/>
              </a:spcBef>
              <a:spcAft>
                <a:spcPts val="800"/>
              </a:spcAft>
              <a:buClr>
                <a:schemeClr val="tx1">
                  <a:lumMod val="65000"/>
                  <a:lumOff val="35000"/>
                </a:schemeClr>
              </a:buClr>
              <a:buSzPct val="100000"/>
              <a:buNone/>
            </a:pPr>
            <a:r>
              <a:rPr lang="zh-CN" altLang="en-US" spc="200" dirty="0">
                <a:solidFill>
                  <a:schemeClr val="tx1">
                    <a:lumMod val="85000"/>
                    <a:lumOff val="15000"/>
                  </a:schemeClr>
                </a:solidFill>
                <a:latin typeface="Arial" panose="020B0604020202090204" pitchFamily="34" charset="0"/>
                <a:ea typeface="微软雅黑" panose="020B0503020204020204" charset="-122"/>
                <a:sym typeface="+mn-ea"/>
              </a:rPr>
              <a:t>——美国著名心理学史家波林</a:t>
            </a:r>
            <a:endParaRPr lang="zh-CN" altLang="en-US" spc="200" dirty="0">
              <a:solidFill>
                <a:schemeClr val="tx1">
                  <a:lumMod val="85000"/>
                  <a:lumOff val="15000"/>
                </a:schemeClr>
              </a:solidFill>
              <a:latin typeface="Arial" panose="020B0604020202090204" pitchFamily="34" charset="0"/>
              <a:ea typeface="微软雅黑" panose="020B0503020204020204" charset="-122"/>
              <a:sym typeface="+mn-ea"/>
            </a:endParaRPr>
          </a:p>
          <a:p>
            <a:pPr marL="330200" lvl="0" indent="-330200" algn="just">
              <a:lnSpc>
                <a:spcPct val="120000"/>
              </a:lnSpc>
              <a:spcBef>
                <a:spcPts val="0"/>
              </a:spcBef>
              <a:spcAft>
                <a:spcPts val="800"/>
              </a:spcAft>
              <a:buClr>
                <a:schemeClr val="tx1">
                  <a:lumMod val="65000"/>
                  <a:lumOff val="35000"/>
                </a:schemeClr>
              </a:buClr>
              <a:buSzPct val="100000"/>
              <a:buFont typeface="Wingdings" panose="05000000000000000000" pitchFamily="2" charset="2"/>
              <a:buChar char="n"/>
            </a:pPr>
            <a:r>
              <a:rPr lang="zh-CN" altLang="en-US" spc="200" dirty="0">
                <a:solidFill>
                  <a:schemeClr val="tx1">
                    <a:lumMod val="85000"/>
                    <a:lumOff val="15000"/>
                  </a:schemeClr>
                </a:solidFill>
                <a:latin typeface="Arial" panose="020B0604020202090204" pitchFamily="34" charset="0"/>
                <a:ea typeface="微软雅黑" panose="020B0503020204020204" charset="-122"/>
                <a:sym typeface="+mn-ea"/>
              </a:rPr>
              <a:t>世人普遍非难精神分析，是因为它使人类得自尊心受到了第三次打击。潜意识的发现，它向我们每人的自我证明，就连自己的屋子也不能成为主宰。</a:t>
            </a:r>
            <a:endParaRPr lang="zh-CN" altLang="en-US" spc="200" dirty="0">
              <a:solidFill>
                <a:schemeClr val="tx1">
                  <a:lumMod val="85000"/>
                  <a:lumOff val="15000"/>
                </a:schemeClr>
              </a:solidFill>
              <a:latin typeface="Arial" panose="020B0604020202090204" pitchFamily="34" charset="0"/>
              <a:ea typeface="微软雅黑" panose="020B0503020204020204" charset="-122"/>
              <a:sym typeface="+mn-ea"/>
            </a:endParaRPr>
          </a:p>
          <a:p>
            <a:pPr marL="330200" lvl="0" indent="-330200" algn="just">
              <a:lnSpc>
                <a:spcPct val="120000"/>
              </a:lnSpc>
              <a:spcBef>
                <a:spcPts val="0"/>
              </a:spcBef>
              <a:spcAft>
                <a:spcPts val="800"/>
              </a:spcAft>
              <a:buClr>
                <a:schemeClr val="tx1">
                  <a:lumMod val="65000"/>
                  <a:lumOff val="35000"/>
                </a:schemeClr>
              </a:buClr>
              <a:buSzPct val="100000"/>
              <a:buFont typeface="Wingdings" panose="05000000000000000000" pitchFamily="2" charset="2"/>
              <a:buChar char="n"/>
            </a:pPr>
            <a:r>
              <a:rPr lang="zh-CN" altLang="en-US" spc="200" dirty="0">
                <a:solidFill>
                  <a:schemeClr val="tx1">
                    <a:lumMod val="85000"/>
                    <a:lumOff val="15000"/>
                  </a:schemeClr>
                </a:solidFill>
                <a:latin typeface="Arial" panose="020B0604020202090204" pitchFamily="34" charset="0"/>
                <a:ea typeface="微软雅黑" panose="020B0503020204020204" charset="-122"/>
                <a:sym typeface="+mn-ea"/>
              </a:rPr>
              <a:t>潜意识我们虽然意识不到，但通过分析日常生活中得一些典型表现，如过失行为（笔误、口误）、梦、神经症（患强迫症的安娜）等。</a:t>
            </a:r>
            <a:endParaRPr lang="zh-CN" altLang="en-US" spc="200" dirty="0">
              <a:solidFill>
                <a:schemeClr val="tx1">
                  <a:lumMod val="85000"/>
                  <a:lumOff val="15000"/>
                </a:schemeClr>
              </a:solidFill>
              <a:latin typeface="Arial" panose="020B0604020202090204" pitchFamily="34" charset="0"/>
              <a:ea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人本主义：</a:t>
            </a:r>
            <a:r>
              <a:rPr lang="en-US" altLang="zh-CN"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a:t>
            </a: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聚焦人的</a:t>
            </a:r>
            <a:r>
              <a:rPr lang="zh-CN" altLang="en-US" sz="2800">
                <a:ln>
                  <a:noFill/>
                </a:ln>
                <a:solidFill>
                  <a:srgbClr val="990000"/>
                </a:solidFill>
                <a:effectLst>
                  <a:outerShdw blurRad="38100" dist="38100" dir="2700000">
                    <a:srgbClr val="000000"/>
                  </a:outerShdw>
                </a:effectLst>
                <a:uLnTx/>
                <a:uFillTx/>
                <a:latin typeface="黑体" charset="0"/>
                <a:ea typeface="黑体" charset="0"/>
                <a:cs typeface="黑体" charset="0"/>
                <a:sym typeface="+mn-ea"/>
              </a:rPr>
              <a:t>价值和潜能</a:t>
            </a: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的发展</a:t>
            </a:r>
            <a:endParaRPr kumimoji="0" lang="zh-CN" altLang="en-US" sz="2800" i="0" u="none" strike="noStrike" kern="1200" cap="none" spc="0" normalizeH="0" baseline="0" noProof="1">
              <a:ln>
                <a:noFill/>
              </a:ln>
              <a:solidFill>
                <a:schemeClr val="tx1"/>
              </a:solidFill>
              <a:effectLst>
                <a:outerShdw blurRad="38100" dist="38100" dir="2700000">
                  <a:srgbClr val="000000"/>
                </a:outerShdw>
              </a:effectLst>
              <a:uLnTx/>
              <a:uFillTx/>
              <a:latin typeface="黑体" charset="0"/>
              <a:ea typeface="黑体" charset="0"/>
              <a:cs typeface="黑体" charset="0"/>
              <a:sym typeface="+mn-ea"/>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a:bodyPr>
          <a:p>
            <a:pPr>
              <a:lnSpc>
                <a:spcPct val="150000"/>
              </a:lnSpc>
            </a:pPr>
            <a:r>
              <a:rPr lang="zh-CN" altLang="en-US" sz="2000" dirty="0">
                <a:latin typeface="黑体" charset="0"/>
                <a:ea typeface="黑体" charset="0"/>
                <a:cs typeface="黑体" charset="0"/>
                <a:sym typeface="+mn-ea"/>
              </a:rPr>
              <a:t>代表人物：</a:t>
            </a:r>
            <a:r>
              <a:rPr lang="zh-CN" altLang="en-US" sz="2000" dirty="0">
                <a:solidFill>
                  <a:srgbClr val="990000"/>
                </a:solidFill>
                <a:latin typeface="黑体" charset="0"/>
                <a:ea typeface="黑体" charset="0"/>
                <a:cs typeface="黑体" charset="0"/>
                <a:sym typeface="+mn-ea"/>
              </a:rPr>
              <a:t>马斯洛  罗杰斯</a:t>
            </a:r>
            <a:endParaRPr lang="zh-CN" altLang="en-US" sz="2000" dirty="0">
              <a:solidFill>
                <a:srgbClr val="990000"/>
              </a:solidFill>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心理学应该探讨的是</a:t>
            </a:r>
            <a:r>
              <a:rPr lang="zh-CN" altLang="en-US" sz="2000" dirty="0">
                <a:solidFill>
                  <a:srgbClr val="990000"/>
                </a:solidFill>
                <a:latin typeface="黑体" charset="0"/>
                <a:ea typeface="黑体" charset="0"/>
                <a:cs typeface="黑体" charset="0"/>
                <a:sym typeface="+mn-ea"/>
              </a:rPr>
              <a:t>完整的人、健康的人</a:t>
            </a:r>
            <a:r>
              <a:rPr lang="zh-CN" altLang="en-US" sz="2000" dirty="0">
                <a:latin typeface="黑体" charset="0"/>
                <a:ea typeface="黑体" charset="0"/>
                <a:cs typeface="黑体" charset="0"/>
                <a:sym typeface="+mn-ea"/>
              </a:rPr>
              <a:t>，而不是把人的各个从属的方面割裂开来加以分析。他们批评精神分析学派单纯地以精神病人的心理现象为研究对象，行为主义只研究由零碎的、片面的反应构成的行为，在人本主义心理学家看来，这两种理论都没有把人看作是自己命运的主人，失掉了人的最重要特性。他们认为，每个人都是一个完整的个体，都具有</a:t>
            </a:r>
            <a:r>
              <a:rPr lang="zh-CN" altLang="en-US" sz="2000" dirty="0">
                <a:solidFill>
                  <a:srgbClr val="990000"/>
                </a:solidFill>
                <a:latin typeface="黑体" charset="0"/>
                <a:ea typeface="黑体" charset="0"/>
                <a:cs typeface="黑体" charset="0"/>
                <a:sym typeface="+mn-ea"/>
              </a:rPr>
              <a:t>自我发展的需要和自我实现的潜能</a:t>
            </a:r>
            <a:r>
              <a:rPr lang="zh-CN" altLang="en-US" sz="2000" dirty="0">
                <a:latin typeface="黑体" charset="0"/>
                <a:ea typeface="黑体" charset="0"/>
                <a:cs typeface="黑体" charset="0"/>
                <a:sym typeface="+mn-ea"/>
              </a:rPr>
              <a:t>，教育的作用就是提供每个人自我发展的条件和机会以促进每个人潜能的最大发挥。</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启示：管理  教育</a:t>
            </a:r>
            <a:endParaRPr lang="en-US" altLang="zh-CN" sz="2000" i="1" dirty="0">
              <a:solidFill>
                <a:schemeClr val="dk1"/>
              </a:solidFill>
              <a:latin typeface="黑体" charset="0"/>
              <a:ea typeface="黑体" charset="0"/>
              <a:cs typeface="黑体" charset="0"/>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563880" y="1566545"/>
            <a:ext cx="11064875" cy="4869815"/>
          </a:xfrm>
          <a:prstGeom prst="roundRect">
            <a:avLst>
              <a:gd name="adj" fmla="val 4351"/>
            </a:avLst>
          </a:prstGeom>
          <a:solidFill>
            <a:schemeClr val="accent4">
              <a:lumMod val="20000"/>
              <a:lumOff val="80000"/>
            </a:schemeClr>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7409"/>
          <p:cNvSpPr>
            <a:spLocks noGrp="1"/>
          </p:cNvSpPr>
          <p:nvPr>
            <p:ph type="title"/>
          </p:nvPr>
        </p:nvSpPr>
        <p:spPr>
          <a:xfrm>
            <a:off x="1500505" y="608330"/>
            <a:ext cx="9973945" cy="746760"/>
          </a:xfrm>
        </p:spPr>
        <p:txBody>
          <a:bodyPr vert="horz" wrap="square" lIns="91440" tIns="45720" rIns="91440" bIns="45720" numCol="1" anchor="ctr" anchorCtr="0" compatLnSpc="1">
            <a:norm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认知心理：</a:t>
            </a:r>
            <a:r>
              <a:rPr lang="en-US" altLang="zh-CN"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a:t>
            </a: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聚焦</a:t>
            </a:r>
            <a:r>
              <a:rPr lang="zh-CN" altLang="en-US" sz="2800">
                <a:ln>
                  <a:noFill/>
                </a:ln>
                <a:solidFill>
                  <a:srgbClr val="990000"/>
                </a:solidFill>
                <a:effectLst>
                  <a:outerShdw blurRad="38100" dist="38100" dir="2700000">
                    <a:srgbClr val="000000"/>
                  </a:outerShdw>
                </a:effectLst>
                <a:uLnTx/>
                <a:uFillTx/>
                <a:latin typeface="黑体" charset="0"/>
                <a:ea typeface="黑体" charset="0"/>
                <a:cs typeface="黑体" charset="0"/>
                <a:sym typeface="+mn-ea"/>
              </a:rPr>
              <a:t>认识</a:t>
            </a:r>
            <a:r>
              <a:rPr lang="zh-CN" altLang="en-US" sz="2800">
                <a:ln>
                  <a:noFill/>
                </a:ln>
                <a:solidFill>
                  <a:schemeClr val="tx1"/>
                </a:solidFill>
                <a:effectLst>
                  <a:outerShdw blurRad="38100" dist="38100" dir="2700000">
                    <a:srgbClr val="000000"/>
                  </a:outerShdw>
                </a:effectLst>
                <a:uLnTx/>
                <a:uFillTx/>
                <a:latin typeface="黑体" charset="0"/>
                <a:ea typeface="黑体" charset="0"/>
                <a:cs typeface="黑体" charset="0"/>
                <a:sym typeface="+mn-ea"/>
              </a:rPr>
              <a:t>过程</a:t>
            </a:r>
            <a:endParaRPr kumimoji="0" lang="zh-CN" altLang="en-US" sz="2800" i="0" u="none" strike="noStrike" kern="1200" cap="none" spc="0" normalizeH="0" baseline="0" noProof="1">
              <a:ln>
                <a:noFill/>
              </a:ln>
              <a:solidFill>
                <a:schemeClr val="tx1"/>
              </a:solidFill>
              <a:effectLst>
                <a:outerShdw blurRad="38100" dist="38100" dir="2700000">
                  <a:srgbClr val="000000"/>
                </a:outerShdw>
              </a:effectLst>
              <a:uLnTx/>
              <a:uFillTx/>
              <a:latin typeface="黑体" charset="0"/>
              <a:ea typeface="黑体" charset="0"/>
              <a:cs typeface="黑体" charset="0"/>
              <a:sym typeface="+mn-ea"/>
            </a:endParaRPr>
          </a:p>
        </p:txBody>
      </p:sp>
      <p:sp>
        <p:nvSpPr>
          <p:cNvPr id="16386" name="文本占位符 17410"/>
          <p:cNvSpPr>
            <a:spLocks noGrp="1"/>
          </p:cNvSpPr>
          <p:nvPr>
            <p:ph idx="1"/>
            <p:custDataLst>
              <p:tags r:id="rId1"/>
            </p:custDataLst>
          </p:nvPr>
        </p:nvSpPr>
        <p:spPr>
          <a:xfrm>
            <a:off x="1109345" y="1825625"/>
            <a:ext cx="9973945" cy="4351655"/>
          </a:xfrm>
        </p:spPr>
        <p:txBody>
          <a:bodyPr vert="horz" wrap="square" lIns="91440" tIns="45720" rIns="91440" bIns="45720" anchor="ctr" anchorCtr="0">
            <a:normAutofit lnSpcReduction="20000"/>
          </a:bodyPr>
          <a:p>
            <a:pPr>
              <a:lnSpc>
                <a:spcPct val="150000"/>
              </a:lnSpc>
            </a:pPr>
            <a:r>
              <a:rPr lang="zh-CN" altLang="en-US" sz="2000" dirty="0">
                <a:latin typeface="黑体" charset="0"/>
                <a:ea typeface="黑体" charset="0"/>
                <a:cs typeface="黑体" charset="0"/>
                <a:sym typeface="+mn-ea"/>
              </a:rPr>
              <a:t>代表人物：奈瑟、纽厄尔、皮亚杰、加涅、奥苏伯尔等</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内容：人类的认知学习。把人类的认识过程比作计算机的信息加工过程。认知心理学主要研究人类</a:t>
            </a:r>
            <a:r>
              <a:rPr lang="zh-CN" altLang="en-US" sz="2000" dirty="0">
                <a:solidFill>
                  <a:srgbClr val="990000"/>
                </a:solidFill>
                <a:latin typeface="黑体" charset="0"/>
                <a:ea typeface="黑体" charset="0"/>
                <a:cs typeface="黑体" charset="0"/>
                <a:sym typeface="+mn-ea"/>
              </a:rPr>
              <a:t>认知的信息加工过程</a:t>
            </a:r>
            <a:r>
              <a:rPr lang="zh-CN" altLang="en-US" sz="2000" dirty="0">
                <a:latin typeface="黑体" charset="0"/>
                <a:ea typeface="黑体" charset="0"/>
                <a:cs typeface="黑体" charset="0"/>
                <a:sym typeface="+mn-ea"/>
              </a:rPr>
              <a:t>。所谓认知，是指人在认识客观事物的过程中所进行的心理活动，包括感觉、知觉、记忆、注意、思维、言语等心理过程。认知心理学家坚信，要想充分了解一个人的行为，单纯地了解刺激和反应是远远不够的，而必须了解其内部心理活动，而且，一个人的内部认知过程是可以运用科学的方法加以研究的。他们将人脑和计算机进行模拟，认为计算机和人脑在加工信息方面具有很大的相似性，因此，可以通过研究计算机加工信息的原理来了解人脑这个“黑箱”是如何产生各种各样的心理活动的。   </a:t>
            </a:r>
            <a:endParaRPr lang="zh-CN" altLang="en-US" sz="2000" dirty="0">
              <a:latin typeface="黑体" charset="0"/>
              <a:ea typeface="黑体" charset="0"/>
              <a:cs typeface="黑体" charset="0"/>
            </a:endParaRPr>
          </a:p>
          <a:p>
            <a:pPr>
              <a:lnSpc>
                <a:spcPct val="150000"/>
              </a:lnSpc>
            </a:pPr>
            <a:r>
              <a:rPr lang="zh-CN" altLang="en-US" sz="2000" dirty="0">
                <a:latin typeface="黑体" charset="0"/>
                <a:ea typeface="黑体" charset="0"/>
                <a:cs typeface="黑体" charset="0"/>
                <a:sym typeface="+mn-ea"/>
              </a:rPr>
              <a:t>启示：学科知识的教与学。记忆、思维与问题解决 、智力。</a:t>
            </a:r>
            <a:endParaRPr lang="en-US" altLang="zh-CN" sz="2000" i="1" dirty="0">
              <a:solidFill>
                <a:schemeClr val="dk1"/>
              </a:solidFill>
              <a:latin typeface="黑体" charset="0"/>
              <a:ea typeface="黑体" charset="0"/>
              <a:cs typeface="黑体" charset="0"/>
            </a:endParaRPr>
          </a:p>
        </p:txBody>
      </p:sp>
      <p:pic>
        <p:nvPicPr>
          <p:cNvPr id="16" name="图形 15"/>
          <p:cNvPicPr>
            <a:picLocks noChangeAspect="1"/>
          </p:cNvPicPr>
          <p:nvPr/>
        </p:nvPicPr>
        <p:blipFill>
          <a:blip r:embed="rId2"/>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65083" y="3315970"/>
            <a:ext cx="7061835" cy="1014730"/>
          </a:xfrm>
          <a:prstGeom prst="rect">
            <a:avLst/>
          </a:prstGeom>
        </p:spPr>
        <p:txBody>
          <a:bodyPr wrap="square">
            <a:spAutoFit/>
          </a:bodyPr>
          <a:lstStyle/>
          <a:p>
            <a:pPr algn="ctr"/>
            <a:r>
              <a:rPr lang="zh-CN" altLang="en-US" sz="6000" spc="300" dirty="0">
                <a:solidFill>
                  <a:srgbClr val="ED796F"/>
                </a:solidFill>
                <a:effectLst/>
                <a:latin typeface="Arial" panose="020B0604020202090204" pitchFamily="34" charset="0"/>
                <a:ea typeface="汉仪旗黑-55简" panose="00020600040101010101" charset="-122"/>
                <a:cs typeface="黑体" panose="02010609060101010101" charset="-122"/>
                <a:sym typeface="黑体" panose="02010609060101010101" charset="-122"/>
              </a:rPr>
              <a:t>绪论</a:t>
            </a:r>
            <a:endParaRPr lang="zh-CN" altLang="en-US" sz="6000" spc="300" dirty="0">
              <a:solidFill>
                <a:srgbClr val="ED796F"/>
              </a:solidFill>
              <a:effectLst/>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23" name="文本框 22"/>
          <p:cNvSpPr txBox="1"/>
          <p:nvPr>
            <p:custDataLst>
              <p:tags r:id="rId1"/>
            </p:custDataLst>
          </p:nvPr>
        </p:nvSpPr>
        <p:spPr>
          <a:xfrm>
            <a:off x="4639945" y="2199707"/>
            <a:ext cx="2912110" cy="829945"/>
          </a:xfrm>
          <a:prstGeom prst="rect">
            <a:avLst/>
          </a:prstGeom>
          <a:noFill/>
          <a:ln>
            <a:noFill/>
          </a:ln>
          <a:extLst>
            <a:ext uri="{909E8E84-426E-40DD-AFC4-6F175D3DCCD1}">
              <a14:hiddenFill xmlns:a14="http://schemas.microsoft.com/office/drawing/2010/main">
                <a:solidFill>
                  <a:srgbClr val="262626"/>
                </a:solidFill>
              </a14:hiddenFill>
            </a:ext>
          </a:extLst>
        </p:spPr>
        <p:txBody>
          <a:bodyPr wrap="square" rtlCol="0">
            <a:spAutoFit/>
          </a:bodyPr>
          <a:lstStyle/>
          <a:p>
            <a:pPr algn="ctr"/>
            <a:r>
              <a:rPr lang="zh-CN" altLang="en-US" sz="4800"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项目一</a:t>
            </a:r>
            <a:endParaRPr lang="zh-CN" altLang="en-US" sz="4800"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0440" y="4823527"/>
            <a:ext cx="2034540" cy="20345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rPr>
              <a:t>现代心理学的发展趋势</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3299322"/>
            <a:ext cx="2076450" cy="2076450"/>
          </a:xfrm>
          <a:prstGeom prst="rect">
            <a:avLst/>
          </a:prstGeom>
        </p:spPr>
      </p:pic>
      <p:sp>
        <p:nvSpPr>
          <p:cNvPr id="8" name="任意多边形: 形状 7"/>
          <p:cNvSpPr/>
          <p:nvPr>
            <p:custDataLst>
              <p:tags r:id="rId5"/>
            </p:custDataLst>
          </p:nvPr>
        </p:nvSpPr>
        <p:spPr>
          <a:xfrm>
            <a:off x="2221870" y="3299322"/>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3787538" y="33802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5598479" y="383272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7139159" y="308501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9103679" y="3678242"/>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301392" y="3832724"/>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347595" y="4359910"/>
            <a:ext cx="3251200" cy="475615"/>
          </a:xfrm>
          <a:prstGeom prst="rect">
            <a:avLst/>
          </a:prstGeom>
          <a:noFill/>
        </p:spPr>
        <p:txBody>
          <a:bodyPr wrap="square" rtlCol="0">
            <a:spAutoFit/>
          </a:bodyPr>
          <a:p>
            <a:pPr indent="0" algn="l" fontAlgn="auto">
              <a:lnSpc>
                <a:spcPct val="125000"/>
              </a:lnSpc>
              <a:spcBef>
                <a:spcPts val="0"/>
              </a:spcBef>
              <a:spcAft>
                <a:spcPts val="0"/>
              </a:spcAft>
            </a:pPr>
            <a:r>
              <a:rPr lang="en-US" altLang="zh-CN" sz="2000" dirty="0">
                <a:latin typeface="黑体" charset="0"/>
                <a:ea typeface="黑体" charset="0"/>
                <a:cs typeface="黑体" charset="0"/>
                <a:sym typeface="+mn-ea"/>
              </a:rPr>
              <a:t>1.</a:t>
            </a:r>
            <a:r>
              <a:rPr lang="zh-CN" altLang="en-US" sz="2000" dirty="0">
                <a:latin typeface="黑体" charset="0"/>
                <a:ea typeface="黑体" charset="0"/>
                <a:cs typeface="黑体" charset="0"/>
                <a:sym typeface="+mn-ea"/>
              </a:rPr>
              <a:t>心理学的</a:t>
            </a:r>
            <a:r>
              <a:rPr lang="zh-CN" altLang="en-US" sz="2000" dirty="0">
                <a:solidFill>
                  <a:srgbClr val="990000"/>
                </a:solidFill>
                <a:latin typeface="黑体" charset="0"/>
                <a:ea typeface="黑体" charset="0"/>
                <a:cs typeface="黑体" charset="0"/>
                <a:sym typeface="+mn-ea"/>
              </a:rPr>
              <a:t>综合化</a:t>
            </a:r>
            <a:r>
              <a:rPr lang="zh-CN" altLang="en-US" sz="2000" dirty="0">
                <a:latin typeface="黑体" charset="0"/>
                <a:ea typeface="黑体" charset="0"/>
                <a:cs typeface="黑体" charset="0"/>
                <a:sym typeface="+mn-ea"/>
              </a:rPr>
              <a:t>趋势</a:t>
            </a:r>
            <a:endParaRPr lang="zh-CN" altLang="en-US" dirty="0">
              <a:solidFill>
                <a:schemeClr val="dk1"/>
              </a:solidFill>
              <a:latin typeface="Kaiti SC Regular" panose="02010600040101010101" charset="-122"/>
              <a:ea typeface="Kaiti SC Regular" panose="02010600040101010101" charset="-122"/>
              <a:cs typeface="Kaiti SC Regular" panose="02010600040101010101" charset="-122"/>
            </a:endParaRPr>
          </a:p>
        </p:txBody>
      </p:sp>
      <p:sp>
        <p:nvSpPr>
          <p:cNvPr id="4" name="文本框 3"/>
          <p:cNvSpPr txBox="1"/>
          <p:nvPr>
            <p:custDataLst>
              <p:tags r:id="rId12"/>
            </p:custDataLst>
          </p:nvPr>
        </p:nvSpPr>
        <p:spPr>
          <a:xfrm>
            <a:off x="4451985" y="2223135"/>
            <a:ext cx="2808000" cy="1229995"/>
          </a:xfrm>
          <a:prstGeom prst="rect">
            <a:avLst/>
          </a:prstGeom>
          <a:noFill/>
        </p:spPr>
        <p:txBody>
          <a:bodyPr wrap="square" rtlCol="0" anchor="b" anchorCtr="0">
            <a:spAutoFit/>
          </a:bodyPr>
          <a:p>
            <a:pPr indent="0" algn="l" fontAlgn="auto">
              <a:lnSpc>
                <a:spcPct val="100000"/>
              </a:lnSpc>
              <a:spcBef>
                <a:spcPts val="0"/>
              </a:spcBef>
              <a:spcAft>
                <a:spcPts val="0"/>
              </a:spcAft>
            </a:pPr>
            <a:r>
              <a:rPr lang="en-US" altLang="zh-CN" sz="2000" dirty="0">
                <a:latin typeface="黑体" charset="0"/>
                <a:ea typeface="黑体" charset="0"/>
                <a:cs typeface="黑体" charset="0"/>
                <a:sym typeface="+mn-ea"/>
              </a:rPr>
              <a:t>2.</a:t>
            </a:r>
            <a:r>
              <a:rPr lang="zh-CN" altLang="en-US" sz="2000" dirty="0">
                <a:latin typeface="黑体" charset="0"/>
                <a:ea typeface="黑体" charset="0"/>
                <a:cs typeface="黑体" charset="0"/>
                <a:sym typeface="+mn-ea"/>
              </a:rPr>
              <a:t>心理学的</a:t>
            </a:r>
            <a:r>
              <a:rPr lang="zh-CN" altLang="en-US" sz="2000" dirty="0">
                <a:solidFill>
                  <a:srgbClr val="990000"/>
                </a:solidFill>
                <a:latin typeface="黑体" charset="0"/>
                <a:ea typeface="黑体" charset="0"/>
                <a:cs typeface="黑体" charset="0"/>
                <a:sym typeface="+mn-ea"/>
              </a:rPr>
              <a:t>实用化</a:t>
            </a:r>
            <a:r>
              <a:rPr lang="zh-CN" altLang="en-US" sz="2000" dirty="0">
                <a:latin typeface="黑体" charset="0"/>
                <a:ea typeface="黑体" charset="0"/>
                <a:cs typeface="黑体" charset="0"/>
                <a:sym typeface="+mn-ea"/>
              </a:rPr>
              <a:t>趋势</a:t>
            </a:r>
            <a:endParaRPr lang="zh-CN" altLang="en-US" dirty="0">
              <a:ea typeface="宋体" panose="02010600030101010101" pitchFamily="2" charset="-122"/>
              <a:sym typeface="+mn-ea"/>
            </a:endParaRPr>
          </a:p>
          <a:p>
            <a:pPr indent="0" algn="l" fontAlgn="auto">
              <a:lnSpc>
                <a:spcPct val="100000"/>
              </a:lnSpc>
              <a:spcBef>
                <a:spcPts val="0"/>
              </a:spcBef>
              <a:spcAft>
                <a:spcPts val="0"/>
              </a:spcAft>
            </a:pPr>
            <a:r>
              <a:rPr lang="zh-CN" altLang="en-US" dirty="0">
                <a:latin typeface="楷体_GB2312" pitchFamily="49" charset="-122"/>
                <a:ea typeface="楷体_GB2312" pitchFamily="49" charset="-122"/>
                <a:sym typeface="+mn-ea"/>
              </a:rPr>
              <a:t>心理学已渗透到社会生活的多个领域。（教育、竞技体育、商业等）</a:t>
            </a:r>
            <a:endParaRPr lang="zh-CN" altLang="en-US" dirty="0">
              <a:solidFill>
                <a:schemeClr val="dk1"/>
              </a:solidFill>
              <a:latin typeface="Arial" panose="020B0604020202090204" pitchFamily="34" charset="0"/>
              <a:ea typeface="汉仪旗黑-55简" panose="00020600040101010101" charset="-122"/>
              <a:cs typeface="黑体" panose="02010609060101010101" charset="-122"/>
            </a:endParaRPr>
          </a:p>
        </p:txBody>
      </p:sp>
      <p:sp>
        <p:nvSpPr>
          <p:cNvPr id="17" name="文本框 16"/>
          <p:cNvSpPr txBox="1"/>
          <p:nvPr>
            <p:custDataLst>
              <p:tags r:id="rId13"/>
            </p:custDataLst>
          </p:nvPr>
        </p:nvSpPr>
        <p:spPr>
          <a:xfrm>
            <a:off x="6650990" y="4213860"/>
            <a:ext cx="2808000" cy="475615"/>
          </a:xfrm>
          <a:prstGeom prst="rect">
            <a:avLst/>
          </a:prstGeom>
          <a:noFill/>
        </p:spPr>
        <p:txBody>
          <a:bodyPr wrap="square" rtlCol="0">
            <a:spAutoFit/>
          </a:bodyPr>
          <a:p>
            <a:pPr indent="0" algn="l" fontAlgn="auto">
              <a:lnSpc>
                <a:spcPct val="125000"/>
              </a:lnSpc>
              <a:spcBef>
                <a:spcPts val="0"/>
              </a:spcBef>
              <a:spcAft>
                <a:spcPts val="0"/>
              </a:spcAft>
            </a:pPr>
            <a:r>
              <a:rPr lang="en-US" altLang="zh-CN" sz="2000" dirty="0">
                <a:latin typeface="黑体" charset="0"/>
                <a:ea typeface="黑体" charset="0"/>
                <a:cs typeface="黑体" charset="0"/>
                <a:sym typeface="+mn-ea"/>
              </a:rPr>
              <a:t>3.</a:t>
            </a:r>
            <a:r>
              <a:rPr lang="zh-CN" altLang="en-US" sz="2000" dirty="0">
                <a:latin typeface="黑体" charset="0"/>
                <a:ea typeface="黑体" charset="0"/>
                <a:cs typeface="黑体" charset="0"/>
                <a:sym typeface="+mn-ea"/>
              </a:rPr>
              <a:t>心理学的</a:t>
            </a:r>
            <a:r>
              <a:rPr lang="zh-CN" altLang="en-US" sz="2000" dirty="0">
                <a:solidFill>
                  <a:srgbClr val="990000"/>
                </a:solidFill>
                <a:latin typeface="黑体" charset="0"/>
                <a:ea typeface="黑体" charset="0"/>
                <a:cs typeface="黑体" charset="0"/>
                <a:sym typeface="+mn-ea"/>
              </a:rPr>
              <a:t>全球化</a:t>
            </a:r>
            <a:r>
              <a:rPr lang="zh-CN" altLang="en-US" sz="2000" dirty="0">
                <a:latin typeface="黑体" charset="0"/>
                <a:ea typeface="黑体" charset="0"/>
                <a:cs typeface="黑体" charset="0"/>
                <a:sym typeface="+mn-ea"/>
              </a:rPr>
              <a:t>趋势</a:t>
            </a:r>
            <a:endParaRPr lang="zh-CN" altLang="en-US" sz="2000" dirty="0">
              <a:solidFill>
                <a:schemeClr val="dk1"/>
              </a:solidFill>
              <a:latin typeface="黑体" charset="0"/>
              <a:ea typeface="黑体" charset="0"/>
              <a:cs typeface="黑体" charset="0"/>
            </a:endParaRPr>
          </a:p>
        </p:txBody>
      </p:sp>
      <p:sp>
        <p:nvSpPr>
          <p:cNvPr id="18" name="文本框 17"/>
          <p:cNvSpPr txBox="1"/>
          <p:nvPr>
            <p:custDataLst>
              <p:tags r:id="rId14"/>
            </p:custDataLst>
          </p:nvPr>
        </p:nvSpPr>
        <p:spPr>
          <a:xfrm>
            <a:off x="8047990" y="2285365"/>
            <a:ext cx="2808000" cy="1168400"/>
          </a:xfrm>
          <a:prstGeom prst="rect">
            <a:avLst/>
          </a:prstGeom>
          <a:noFill/>
        </p:spPr>
        <p:txBody>
          <a:bodyPr wrap="square" rtlCol="0" anchor="b" anchorCtr="0">
            <a:spAutoFit/>
          </a:bodyPr>
          <a:p>
            <a:pPr indent="0" algn="l" fontAlgn="auto">
              <a:lnSpc>
                <a:spcPct val="125000"/>
              </a:lnSpc>
              <a:spcBef>
                <a:spcPts val="0"/>
              </a:spcBef>
              <a:spcAft>
                <a:spcPts val="0"/>
              </a:spcAft>
            </a:pPr>
            <a:r>
              <a:rPr lang="en-US" altLang="zh-CN" sz="2000" dirty="0">
                <a:latin typeface="黑体" charset="0"/>
                <a:ea typeface="黑体" charset="0"/>
                <a:cs typeface="黑体" charset="0"/>
                <a:sym typeface="+mn-ea"/>
              </a:rPr>
              <a:t>4.</a:t>
            </a:r>
            <a:r>
              <a:rPr lang="zh-CN" altLang="en-US" sz="2000" dirty="0">
                <a:latin typeface="黑体" charset="0"/>
                <a:ea typeface="黑体" charset="0"/>
                <a:cs typeface="黑体" charset="0"/>
                <a:sym typeface="+mn-ea"/>
              </a:rPr>
              <a:t>心理学的</a:t>
            </a:r>
            <a:r>
              <a:rPr lang="zh-CN" altLang="en-US" sz="2000" dirty="0">
                <a:solidFill>
                  <a:srgbClr val="990000"/>
                </a:solidFill>
                <a:latin typeface="黑体" charset="0"/>
                <a:ea typeface="黑体" charset="0"/>
                <a:cs typeface="黑体" charset="0"/>
                <a:sym typeface="+mn-ea"/>
              </a:rPr>
              <a:t>本土化</a:t>
            </a:r>
            <a:r>
              <a:rPr lang="zh-CN" altLang="en-US" sz="2000" dirty="0">
                <a:latin typeface="黑体" charset="0"/>
                <a:ea typeface="黑体" charset="0"/>
                <a:cs typeface="黑体" charset="0"/>
                <a:sym typeface="+mn-ea"/>
              </a:rPr>
              <a:t>趋势</a:t>
            </a:r>
            <a:endParaRPr lang="zh-CN" altLang="en-US" dirty="0">
              <a:ea typeface="宋体" panose="02010600030101010101" pitchFamily="2" charset="-122"/>
              <a:sym typeface="+mn-ea"/>
            </a:endParaRPr>
          </a:p>
          <a:p>
            <a:pPr indent="0" algn="l" fontAlgn="auto">
              <a:lnSpc>
                <a:spcPct val="125000"/>
              </a:lnSpc>
              <a:spcBef>
                <a:spcPts val="0"/>
              </a:spcBef>
              <a:spcAft>
                <a:spcPts val="0"/>
              </a:spcAft>
            </a:pPr>
            <a:r>
              <a:rPr lang="zh-CN" altLang="en-US" dirty="0">
                <a:ea typeface="楷体_GB2312" pitchFamily="49" charset="-122"/>
                <a:sym typeface="+mn-ea"/>
              </a:rPr>
              <a:t>心理学的本土化是指一种社会文化取向的问题。</a:t>
            </a:r>
            <a:endParaRPr lang="zh-CN" altLang="en-US" dirty="0">
              <a:solidFill>
                <a:schemeClr val="dk1"/>
              </a:solidFill>
              <a:latin typeface="Arial" panose="020B0604020202090204" pitchFamily="34" charset="0"/>
              <a:ea typeface="汉仪旗黑-55简" panose="00020600040101010101" charset="-122"/>
              <a:cs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3" grpId="1"/>
      <p:bldP spid="4" grpId="1"/>
      <p:bldP spid="17" grpId="1"/>
      <p:bldP spid="1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Straight Connector 11"/>
          <p:cNvCxnSpPr/>
          <p:nvPr>
            <p:custDataLst>
              <p:tags r:id="rId1"/>
            </p:custDataLst>
          </p:nvPr>
        </p:nvCxnSpPr>
        <p:spPr>
          <a:xfrm>
            <a:off x="0" y="4323737"/>
            <a:ext cx="12192000" cy="0"/>
          </a:xfrm>
          <a:prstGeom prst="line">
            <a:avLst/>
          </a:prstGeom>
          <a:ln w="28575" cmpd="sng">
            <a:solidFill>
              <a:srgbClr val="92D050"/>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2"/>
            </p:custDataLst>
          </p:nvPr>
        </p:nvSpPr>
        <p:spPr>
          <a:xfrm>
            <a:off x="911426" y="3843684"/>
            <a:ext cx="1875798"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chemeClr val="accent1">
              <a:lumMod val="60000"/>
              <a:lumOff val="40000"/>
            </a:scheme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3"/>
            </p:custDataLst>
          </p:nvPr>
        </p:nvSpPr>
        <p:spPr>
          <a:xfrm>
            <a:off x="2922938" y="3843684"/>
            <a:ext cx="189196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92D050"/>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4"/>
            </p:custDataLst>
          </p:nvPr>
        </p:nvSpPr>
        <p:spPr>
          <a:xfrm>
            <a:off x="4931167" y="3843684"/>
            <a:ext cx="1901657"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chemeClr val="accent1">
              <a:lumMod val="75000"/>
            </a:scheme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5"/>
            </p:custDataLst>
          </p:nvPr>
        </p:nvSpPr>
        <p:spPr>
          <a:xfrm>
            <a:off x="6971383" y="3841303"/>
            <a:ext cx="1911623"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FFC000"/>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6"/>
            </p:custDataLst>
          </p:nvPr>
        </p:nvSpPr>
        <p:spPr>
          <a:xfrm>
            <a:off x="9018937" y="3841303"/>
            <a:ext cx="1903328"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p:nvPr>
            <p:custDataLst>
              <p:tags r:id="rId7"/>
            </p:custDataLst>
          </p:nvPr>
        </p:nvCxnSpPr>
        <p:spPr>
          <a:xfrm flipV="1">
            <a:off x="1776161" y="3487507"/>
            <a:ext cx="520907"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8"/>
            </p:custDataLst>
          </p:nvPr>
        </p:nvSpPr>
        <p:spPr>
          <a:xfrm>
            <a:off x="2214215" y="33934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p:nvPr>
            <p:custDataLst>
              <p:tags r:id="rId9"/>
            </p:custDataLst>
          </p:nvPr>
        </p:nvCxnSpPr>
        <p:spPr>
          <a:xfrm flipV="1">
            <a:off x="5851038" y="3452318"/>
            <a:ext cx="55817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0"/>
            </p:custDataLst>
          </p:nvPr>
        </p:nvSpPr>
        <p:spPr>
          <a:xfrm>
            <a:off x="6326361" y="335827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1"/>
            </p:custDataLst>
          </p:nvPr>
        </p:nvSpPr>
        <p:spPr>
          <a:xfrm>
            <a:off x="10356695" y="33596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p:nvPr>
            <p:custDataLst>
              <p:tags r:id="rId12"/>
            </p:custDataLst>
          </p:nvPr>
        </p:nvCxnSpPr>
        <p:spPr>
          <a:xfrm flipV="1">
            <a:off x="9882152" y="3465756"/>
            <a:ext cx="55739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3"/>
            </p:custDataLst>
          </p:nvPr>
        </p:nvSpPr>
        <p:spPr>
          <a:xfrm>
            <a:off x="3119336" y="508453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14"/>
            </p:custDataLst>
          </p:nvPr>
        </p:nvCxnSpPr>
        <p:spPr>
          <a:xfrm flipV="1">
            <a:off x="3201554" y="4736599"/>
            <a:ext cx="577496"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20" name="Rounded Rectangle 38"/>
          <p:cNvSpPr/>
          <p:nvPr>
            <p:custDataLst>
              <p:tags r:id="rId15"/>
            </p:custDataLst>
          </p:nvPr>
        </p:nvSpPr>
        <p:spPr>
          <a:xfrm>
            <a:off x="7209175" y="508453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22" name="Straight Connector 52"/>
          <p:cNvCxnSpPr>
            <a:stCxn id="20" idx="0"/>
          </p:cNvCxnSpPr>
          <p:nvPr>
            <p:custDataLst>
              <p:tags r:id="rId16"/>
            </p:custDataLst>
          </p:nvPr>
        </p:nvCxnSpPr>
        <p:spPr>
          <a:xfrm flipV="1">
            <a:off x="7291393" y="4736490"/>
            <a:ext cx="589838" cy="36000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grpSp>
        <p:nvGrpSpPr>
          <p:cNvPr id="29" name="组合 28"/>
          <p:cNvGrpSpPr/>
          <p:nvPr/>
        </p:nvGrpSpPr>
        <p:grpSpPr>
          <a:xfrm>
            <a:off x="910590" y="1907540"/>
            <a:ext cx="2880360" cy="1314450"/>
            <a:chOff x="1434" y="3022"/>
            <a:chExt cx="4536" cy="2070"/>
          </a:xfrm>
        </p:grpSpPr>
        <p:sp>
          <p:nvSpPr>
            <p:cNvPr id="10" name="Rounded Rectangle 40"/>
            <p:cNvSpPr/>
            <p:nvPr>
              <p:custDataLst>
                <p:tags r:id="rId17"/>
              </p:custDataLst>
            </p:nvPr>
          </p:nvSpPr>
          <p:spPr>
            <a:xfrm>
              <a:off x="1434" y="3022"/>
              <a:ext cx="4535" cy="2071"/>
            </a:xfrm>
            <a:prstGeom prst="roundRect">
              <a:avLst>
                <a:gd name="adj" fmla="val 8063"/>
              </a:avLst>
            </a:prstGeom>
            <a:noFill/>
            <a:ln w="28575" cmpd="sng">
              <a:solidFill>
                <a:schemeClr val="accent1">
                  <a:lumMod val="60000"/>
                  <a:lumOff val="40000"/>
                </a:scheme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5" name="文本框 34"/>
            <p:cNvSpPr txBox="1"/>
            <p:nvPr>
              <p:custDataLst>
                <p:tags r:id="rId18"/>
              </p:custDataLst>
            </p:nvPr>
          </p:nvSpPr>
          <p:spPr>
            <a:xfrm>
              <a:off x="1491" y="3129"/>
              <a:ext cx="4422" cy="1856"/>
            </a:xfrm>
            <a:prstGeom prst="rect">
              <a:avLst/>
            </a:prstGeom>
            <a:noFill/>
          </p:spPr>
          <p:txBody>
            <a:bodyPr wrap="square" rtlCol="0" anchor="ctr" anchorCtr="0">
              <a:noAutofit/>
            </a:bodyPr>
            <a:lstStyle/>
            <a:p>
              <a:pPr algn="just">
                <a:lnSpc>
                  <a:spcPct val="120000"/>
                </a:lnSpc>
              </a:pPr>
              <a:r>
                <a:rPr lang="zh-CN" altLang="en-US" sz="1600" dirty="0">
                  <a:latin typeface="楷体_GB2312" pitchFamily="49" charset="-122"/>
                  <a:ea typeface="楷体_GB2312" pitchFamily="49" charset="-122"/>
                  <a:sym typeface="+mn-ea"/>
                </a:rPr>
                <a:t>从生物、生理、遗传基因的角度研究人的心理和行为。（攻击与改变神经递质平衡的基因和童年期受虐待经历）</a:t>
              </a:r>
              <a:endParaRPr kumimoji="1" lang="zh-CN" altLang="en-US" sz="1600" spc="150" dirty="0">
                <a:solidFill>
                  <a:srgbClr val="222222">
                    <a:lumMod val="75000"/>
                    <a:lumOff val="25000"/>
                  </a:srgbClr>
                </a:solidFill>
                <a:latin typeface="楷体_GB2312" pitchFamily="49" charset="-122"/>
                <a:ea typeface="楷体_GB2312" pitchFamily="49" charset="-122"/>
                <a:sym typeface="+mn-ea"/>
              </a:endParaRPr>
            </a:p>
          </p:txBody>
        </p:sp>
      </p:grpSp>
      <p:grpSp>
        <p:nvGrpSpPr>
          <p:cNvPr id="26" name="组合 25"/>
          <p:cNvGrpSpPr/>
          <p:nvPr/>
        </p:nvGrpSpPr>
        <p:grpSpPr>
          <a:xfrm>
            <a:off x="1936115" y="5310505"/>
            <a:ext cx="2879090" cy="1155700"/>
            <a:chOff x="3049" y="8576"/>
            <a:chExt cx="4534" cy="1820"/>
          </a:xfrm>
        </p:grpSpPr>
        <p:sp>
          <p:nvSpPr>
            <p:cNvPr id="18" name="Rounded Rectangle 49"/>
            <p:cNvSpPr/>
            <p:nvPr>
              <p:custDataLst>
                <p:tags r:id="rId19"/>
              </p:custDataLst>
            </p:nvPr>
          </p:nvSpPr>
          <p:spPr>
            <a:xfrm>
              <a:off x="3049" y="8576"/>
              <a:ext cx="4535" cy="1821"/>
            </a:xfrm>
            <a:prstGeom prst="roundRect">
              <a:avLst>
                <a:gd name="adj" fmla="val 10159"/>
              </a:avLst>
            </a:prstGeom>
            <a:noFill/>
            <a:ln w="28575" cmpd="sng">
              <a:solidFill>
                <a:srgbClr val="92D05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6" name="文本框 35"/>
            <p:cNvSpPr txBox="1"/>
            <p:nvPr>
              <p:custDataLst>
                <p:tags r:id="rId20"/>
              </p:custDataLst>
            </p:nvPr>
          </p:nvSpPr>
          <p:spPr>
            <a:xfrm>
              <a:off x="3105" y="9024"/>
              <a:ext cx="4422" cy="925"/>
            </a:xfrm>
            <a:prstGeom prst="rect">
              <a:avLst/>
            </a:prstGeom>
            <a:noFill/>
          </p:spPr>
          <p:txBody>
            <a:bodyPr wrap="square" rtlCol="0" anchor="ctr" anchorCtr="0">
              <a:noAutofit/>
            </a:bodyPr>
            <a:lstStyle/>
            <a:p>
              <a:pPr algn="just">
                <a:lnSpc>
                  <a:spcPct val="120000"/>
                </a:lnSpc>
              </a:pPr>
              <a:r>
                <a:rPr lang="zh-CN" altLang="en-US" sz="1600" dirty="0">
                  <a:latin typeface="楷体_GB2312" pitchFamily="49" charset="-122"/>
                  <a:ea typeface="楷体_GB2312" pitchFamily="49" charset="-122"/>
                  <a:sym typeface="+mn-ea"/>
                </a:rPr>
                <a:t>个体的行为是怎样受环境和经验的影响（模仿和奖赏会形成或强化攻击行为）</a:t>
              </a:r>
              <a:endParaRPr kumimoji="1" lang="zh-CN" altLang="en-US" sz="1600" spc="150" dirty="0">
                <a:solidFill>
                  <a:srgbClr val="222222">
                    <a:lumMod val="75000"/>
                    <a:lumOff val="25000"/>
                  </a:srgbClr>
                </a:solidFill>
                <a:latin typeface="楷体_GB2312" pitchFamily="49" charset="-122"/>
                <a:ea typeface="楷体_GB2312" pitchFamily="49" charset="-122"/>
                <a:sym typeface="+mn-ea"/>
              </a:endParaRPr>
            </a:p>
          </p:txBody>
        </p:sp>
      </p:grpSp>
      <p:grpSp>
        <p:nvGrpSpPr>
          <p:cNvPr id="28" name="组合 27"/>
          <p:cNvGrpSpPr/>
          <p:nvPr/>
        </p:nvGrpSpPr>
        <p:grpSpPr>
          <a:xfrm>
            <a:off x="4931410" y="1600200"/>
            <a:ext cx="3599180" cy="1621790"/>
            <a:chOff x="7766" y="2544"/>
            <a:chExt cx="5668" cy="2554"/>
          </a:xfrm>
        </p:grpSpPr>
        <p:sp>
          <p:nvSpPr>
            <p:cNvPr id="13" name="Rounded Rectangle 46"/>
            <p:cNvSpPr/>
            <p:nvPr>
              <p:custDataLst>
                <p:tags r:id="rId21"/>
              </p:custDataLst>
            </p:nvPr>
          </p:nvSpPr>
          <p:spPr>
            <a:xfrm>
              <a:off x="7766" y="2544"/>
              <a:ext cx="5669" cy="2554"/>
            </a:xfrm>
            <a:prstGeom prst="roundRect">
              <a:avLst>
                <a:gd name="adj" fmla="val 6677"/>
              </a:avLst>
            </a:prstGeom>
            <a:noFill/>
            <a:ln w="28575" cmpd="sng">
              <a:solidFill>
                <a:srgbClr val="C0000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7" name="文本框 36"/>
            <p:cNvSpPr txBox="1"/>
            <p:nvPr>
              <p:custDataLst>
                <p:tags r:id="rId22"/>
              </p:custDataLst>
            </p:nvPr>
          </p:nvSpPr>
          <p:spPr>
            <a:xfrm>
              <a:off x="7823" y="2904"/>
              <a:ext cx="5556" cy="1834"/>
            </a:xfrm>
            <a:prstGeom prst="rect">
              <a:avLst/>
            </a:prstGeom>
            <a:noFill/>
          </p:spPr>
          <p:txBody>
            <a:bodyPr wrap="square" rtlCol="0" anchor="ctr" anchorCtr="0">
              <a:noAutofit/>
            </a:bodyPr>
            <a:lstStyle/>
            <a:p>
              <a:pPr algn="just">
                <a:buNone/>
              </a:pPr>
              <a:r>
                <a:rPr lang="zh-CN" altLang="en-US" sz="1600" dirty="0">
                  <a:latin typeface="楷体_GB2312" pitchFamily="49" charset="-122"/>
                  <a:ea typeface="楷体_GB2312" pitchFamily="49" charset="-122"/>
                  <a:sym typeface="+mn-ea"/>
                </a:rPr>
                <a:t>用信息加工观点来研究人类心理过程和结构。（</a:t>
              </a:r>
              <a:r>
                <a:rPr lang="en-US" altLang="zh-CN" sz="1600" dirty="0">
                  <a:latin typeface="楷体_GB2312" pitchFamily="49" charset="-122"/>
                  <a:ea typeface="楷体_GB2312" pitchFamily="49" charset="-122"/>
                  <a:sym typeface="+mn-ea"/>
                </a:rPr>
                <a:t>1967</a:t>
              </a:r>
              <a:r>
                <a:rPr lang="zh-CN" altLang="en-US" sz="1600" dirty="0">
                  <a:latin typeface="楷体_GB2312" pitchFamily="49" charset="-122"/>
                  <a:ea typeface="楷体_GB2312" pitchFamily="49" charset="-122"/>
                  <a:sym typeface="+mn-ea"/>
                </a:rPr>
                <a:t>年，美国底特律一个大型黑人社区爆发了美国</a:t>
              </a:r>
              <a:r>
                <a:rPr lang="en-US" altLang="zh-CN" sz="1600" dirty="0">
                  <a:latin typeface="楷体_GB2312" pitchFamily="49" charset="-122"/>
                  <a:ea typeface="楷体_GB2312" pitchFamily="49" charset="-122"/>
                  <a:sym typeface="+mn-ea"/>
                </a:rPr>
                <a:t>20</a:t>
              </a:r>
              <a:r>
                <a:rPr lang="zh-CN" altLang="en-US" sz="1600" dirty="0">
                  <a:latin typeface="楷体_GB2312" pitchFamily="49" charset="-122"/>
                  <a:ea typeface="楷体_GB2312" pitchFamily="49" charset="-122"/>
                  <a:sym typeface="+mn-ea"/>
                </a:rPr>
                <a:t>世纪最严重的城市暴乱。黑人们的期望与实际所得的差距越来越大，他们觉得这个世道太不公平）</a:t>
              </a:r>
              <a:endParaRPr kumimoji="1" lang="zh-CN" altLang="en-US" sz="1600" spc="150" dirty="0">
                <a:solidFill>
                  <a:srgbClr val="222222">
                    <a:lumMod val="75000"/>
                    <a:lumOff val="25000"/>
                  </a:srgbClr>
                </a:solidFill>
                <a:latin typeface="楷体_GB2312" pitchFamily="49" charset="-122"/>
                <a:ea typeface="楷体_GB2312" pitchFamily="49" charset="-122"/>
                <a:sym typeface="+mn-ea"/>
              </a:endParaRPr>
            </a:p>
          </p:txBody>
        </p:sp>
      </p:grpSp>
      <p:grpSp>
        <p:nvGrpSpPr>
          <p:cNvPr id="25" name="组合 24"/>
          <p:cNvGrpSpPr/>
          <p:nvPr/>
        </p:nvGrpSpPr>
        <p:grpSpPr>
          <a:xfrm>
            <a:off x="6182995" y="5310505"/>
            <a:ext cx="2700020" cy="1007110"/>
            <a:chOff x="9737" y="8534"/>
            <a:chExt cx="4252" cy="1586"/>
          </a:xfrm>
        </p:grpSpPr>
        <p:sp>
          <p:nvSpPr>
            <p:cNvPr id="21" name="Rounded Rectangle 48"/>
            <p:cNvSpPr/>
            <p:nvPr>
              <p:custDataLst>
                <p:tags r:id="rId23"/>
              </p:custDataLst>
            </p:nvPr>
          </p:nvSpPr>
          <p:spPr>
            <a:xfrm>
              <a:off x="9737" y="8534"/>
              <a:ext cx="4252" cy="1587"/>
            </a:xfrm>
            <a:prstGeom prst="roundRect">
              <a:avLst/>
            </a:prstGeom>
            <a:noFill/>
            <a:ln w="28575" cmpd="sng">
              <a:solidFill>
                <a:srgbClr val="FFC00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8" name="文本框 37"/>
            <p:cNvSpPr txBox="1"/>
            <p:nvPr>
              <p:custDataLst>
                <p:tags r:id="rId24"/>
              </p:custDataLst>
            </p:nvPr>
          </p:nvSpPr>
          <p:spPr>
            <a:xfrm>
              <a:off x="9822" y="8687"/>
              <a:ext cx="4082" cy="1281"/>
            </a:xfrm>
            <a:prstGeom prst="rect">
              <a:avLst/>
            </a:prstGeom>
            <a:noFill/>
          </p:spPr>
          <p:txBody>
            <a:bodyPr wrap="square" rtlCol="0" anchor="ctr" anchorCtr="0">
              <a:noAutofit/>
            </a:bodyPr>
            <a:lstStyle/>
            <a:p>
              <a:pPr algn="just">
                <a:lnSpc>
                  <a:spcPct val="120000"/>
                </a:lnSpc>
              </a:pPr>
              <a:r>
                <a:rPr lang="zh-CN" altLang="en-US" sz="1600" dirty="0">
                  <a:latin typeface="楷体_GB2312" pitchFamily="49" charset="-122"/>
                  <a:ea typeface="楷体_GB2312" pitchFamily="49" charset="-122"/>
                  <a:sym typeface="+mn-ea"/>
                </a:rPr>
                <a:t>研究社会文化怎样影响个人心理和行为。心理多样性的文化根源。</a:t>
              </a:r>
              <a:endParaRPr kumimoji="1" lang="zh-CN" altLang="en-US" sz="1600" spc="150" dirty="0">
                <a:solidFill>
                  <a:srgbClr val="222222">
                    <a:lumMod val="75000"/>
                    <a:lumOff val="25000"/>
                  </a:srgbClr>
                </a:solidFill>
                <a:latin typeface="楷体_GB2312" pitchFamily="49" charset="-122"/>
                <a:ea typeface="楷体_GB2312" pitchFamily="49" charset="-122"/>
                <a:sym typeface="+mn-ea"/>
              </a:endParaRPr>
            </a:p>
          </p:txBody>
        </p:sp>
      </p:grpSp>
      <p:grpSp>
        <p:nvGrpSpPr>
          <p:cNvPr id="27" name="组合 26"/>
          <p:cNvGrpSpPr/>
          <p:nvPr/>
        </p:nvGrpSpPr>
        <p:grpSpPr>
          <a:xfrm>
            <a:off x="9018905" y="2396490"/>
            <a:ext cx="2519680" cy="825500"/>
            <a:chOff x="14203" y="3793"/>
            <a:chExt cx="3968" cy="1300"/>
          </a:xfrm>
        </p:grpSpPr>
        <p:sp>
          <p:nvSpPr>
            <p:cNvPr id="15" name="Rounded Rectangle 47"/>
            <p:cNvSpPr/>
            <p:nvPr>
              <p:custDataLst>
                <p:tags r:id="rId25"/>
              </p:custDataLst>
            </p:nvPr>
          </p:nvSpPr>
          <p:spPr>
            <a:xfrm>
              <a:off x="14203" y="3793"/>
              <a:ext cx="3969" cy="1301"/>
            </a:xfrm>
            <a:prstGeom prst="roundRect">
              <a:avLst>
                <a:gd name="adj" fmla="val 6230"/>
              </a:avLst>
            </a:prstGeom>
            <a:noFill/>
            <a:ln w="28575" cmpd="sng">
              <a:solidFill>
                <a:srgbClr val="0070C0"/>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9" name="文本框 38"/>
            <p:cNvSpPr txBox="1"/>
            <p:nvPr>
              <p:custDataLst>
                <p:tags r:id="rId26"/>
              </p:custDataLst>
            </p:nvPr>
          </p:nvSpPr>
          <p:spPr>
            <a:xfrm>
              <a:off x="14260" y="3981"/>
              <a:ext cx="3855" cy="925"/>
            </a:xfrm>
            <a:prstGeom prst="rect">
              <a:avLst/>
            </a:prstGeom>
            <a:noFill/>
          </p:spPr>
          <p:txBody>
            <a:bodyPr wrap="square" rtlCol="0" anchor="ctr" anchorCtr="0">
              <a:noAutofit/>
            </a:bodyPr>
            <a:lstStyle/>
            <a:p>
              <a:pPr algn="just">
                <a:lnSpc>
                  <a:spcPct val="120000"/>
                </a:lnSpc>
              </a:pPr>
              <a:r>
                <a:rPr lang="zh-CN" altLang="en-US" sz="1600" dirty="0">
                  <a:latin typeface="楷体_GB2312" pitchFamily="49" charset="-122"/>
                  <a:ea typeface="楷体_GB2312" pitchFamily="49" charset="-122"/>
                  <a:sym typeface="+mn-ea"/>
                </a:rPr>
                <a:t>究个体心理和行为的动力因素。潜意识驱力。</a:t>
              </a:r>
              <a:endParaRPr kumimoji="1" lang="zh-CN" altLang="en-US" sz="1400" spc="150" dirty="0">
                <a:solidFill>
                  <a:srgbClr val="222222">
                    <a:lumMod val="75000"/>
                    <a:lumOff val="25000"/>
                  </a:srgbClr>
                </a:solidFill>
                <a:latin typeface="楷体_GB2312" pitchFamily="49" charset="-122"/>
                <a:ea typeface="楷体_GB2312" pitchFamily="49" charset="-122"/>
                <a:sym typeface="+mn-ea"/>
              </a:endParaRPr>
            </a:p>
          </p:txBody>
        </p:sp>
      </p:grpSp>
      <p:sp>
        <p:nvSpPr>
          <p:cNvPr id="40" name="文本框 39"/>
          <p:cNvSpPr txBox="1"/>
          <p:nvPr>
            <p:custDataLst>
              <p:tags r:id="rId27"/>
            </p:custDataLst>
          </p:nvPr>
        </p:nvSpPr>
        <p:spPr>
          <a:xfrm flipH="1">
            <a:off x="1066233" y="3954603"/>
            <a:ext cx="1474744" cy="654294"/>
          </a:xfrm>
          <a:prstGeom prst="rect">
            <a:avLst/>
          </a:prstGeom>
          <a:noFill/>
        </p:spPr>
        <p:txBody>
          <a:bodyPr wrap="square" rtlCol="0" anchor="ctr" anchorCtr="0">
            <a:normAutofit/>
          </a:bodyPr>
          <a:lstStyle>
            <a:defPPr>
              <a:defRPr lang="en-US"/>
            </a:defPPr>
            <a:lvl1pPr algn="r">
              <a:defRPr kumimoji="1" b="1">
                <a:solidFill>
                  <a:srgbClr val="2196F3"/>
                </a:solidFill>
                <a:latin typeface="微软雅黑" panose="020B0503020204020204" charset="-122"/>
              </a:defRPr>
            </a:lvl1pPr>
          </a:lstStyle>
          <a:p>
            <a:pPr algn="ctr"/>
            <a:r>
              <a:rPr lang="zh-CN" altLang="en-US" sz="2000" b="0" dirty="0">
                <a:solidFill>
                  <a:schemeClr val="bg1"/>
                </a:solidFill>
                <a:latin typeface="黑体" charset="0"/>
                <a:ea typeface="黑体" charset="0"/>
                <a:sym typeface="+mn-ea"/>
              </a:rPr>
              <a:t>生物学取向</a:t>
            </a:r>
            <a:endParaRPr lang="zh-CN" altLang="en-US" sz="2000" b="0" spc="300" dirty="0">
              <a:solidFill>
                <a:schemeClr val="bg1"/>
              </a:solidFill>
              <a:latin typeface="黑体" charset="0"/>
              <a:ea typeface="黑体" charset="0"/>
              <a:sym typeface="+mn-ea"/>
            </a:endParaRPr>
          </a:p>
        </p:txBody>
      </p:sp>
      <p:sp>
        <p:nvSpPr>
          <p:cNvPr id="41" name="文本框 40"/>
          <p:cNvSpPr txBox="1"/>
          <p:nvPr>
            <p:custDataLst>
              <p:tags r:id="rId28"/>
            </p:custDataLst>
          </p:nvPr>
        </p:nvSpPr>
        <p:spPr>
          <a:xfrm flipH="1">
            <a:off x="2947670" y="3954780"/>
            <a:ext cx="1753235" cy="654050"/>
          </a:xfrm>
          <a:prstGeom prst="rect">
            <a:avLst/>
          </a:prstGeom>
          <a:noFill/>
        </p:spPr>
        <p:txBody>
          <a:bodyPr wrap="square" rtlCol="0" anchor="ctr" anchorCtr="0">
            <a:normAutofit lnSpcReduction="20000"/>
          </a:bodyPr>
          <a:lstStyle>
            <a:defPPr>
              <a:defRPr lang="en-US"/>
            </a:defPPr>
            <a:lvl1pPr algn="r">
              <a:defRPr kumimoji="1" b="1">
                <a:solidFill>
                  <a:srgbClr val="2196F3"/>
                </a:solidFill>
                <a:latin typeface="微软雅黑" panose="020B0503020204020204" charset="-122"/>
              </a:defRPr>
            </a:lvl1pPr>
          </a:lstStyle>
          <a:p>
            <a:pPr algn="ctr"/>
            <a:r>
              <a:rPr lang="zh-CN" altLang="en-US" sz="2000" b="0" dirty="0">
                <a:solidFill>
                  <a:schemeClr val="bg1"/>
                </a:solidFill>
                <a:latin typeface="黑体" charset="0"/>
                <a:ea typeface="黑体" charset="0"/>
                <a:sym typeface="+mn-ea"/>
              </a:rPr>
              <a:t>行为主义取向</a:t>
            </a:r>
            <a:endParaRPr lang="zh-CN" altLang="en-US" sz="2000" b="0" spc="300" dirty="0">
              <a:solidFill>
                <a:schemeClr val="bg1"/>
              </a:solidFill>
              <a:latin typeface="黑体" charset="0"/>
              <a:ea typeface="黑体" charset="0"/>
              <a:sym typeface="+mn-ea"/>
            </a:endParaRPr>
          </a:p>
        </p:txBody>
      </p:sp>
      <p:sp>
        <p:nvSpPr>
          <p:cNvPr id="42" name="文本框 41"/>
          <p:cNvSpPr txBox="1"/>
          <p:nvPr>
            <p:custDataLst>
              <p:tags r:id="rId29"/>
            </p:custDataLst>
          </p:nvPr>
        </p:nvSpPr>
        <p:spPr>
          <a:xfrm flipH="1">
            <a:off x="5098903" y="3954603"/>
            <a:ext cx="1474744" cy="654294"/>
          </a:xfrm>
          <a:prstGeom prst="rect">
            <a:avLst/>
          </a:prstGeom>
          <a:noFill/>
        </p:spPr>
        <p:txBody>
          <a:bodyPr wrap="square"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gn="ctr"/>
            <a:r>
              <a:rPr lang="zh-CN" altLang="en-US" sz="2000" b="0" dirty="0">
                <a:solidFill>
                  <a:schemeClr val="bg1"/>
                </a:solidFill>
                <a:latin typeface="黑体" charset="0"/>
                <a:ea typeface="黑体" charset="0"/>
                <a:sym typeface="+mn-ea"/>
              </a:rPr>
              <a:t>认知取向</a:t>
            </a:r>
            <a:endParaRPr lang="zh-CN" altLang="en-US" sz="2000" b="0" spc="300" dirty="0">
              <a:solidFill>
                <a:schemeClr val="bg1"/>
              </a:solidFill>
              <a:latin typeface="黑体" charset="0"/>
              <a:ea typeface="黑体" charset="0"/>
              <a:sym typeface="+mn-ea"/>
            </a:endParaRPr>
          </a:p>
        </p:txBody>
      </p:sp>
      <p:sp>
        <p:nvSpPr>
          <p:cNvPr id="43" name="文本框 42"/>
          <p:cNvSpPr txBox="1"/>
          <p:nvPr>
            <p:custDataLst>
              <p:tags r:id="rId30"/>
            </p:custDataLst>
          </p:nvPr>
        </p:nvSpPr>
        <p:spPr>
          <a:xfrm flipH="1">
            <a:off x="7026910" y="3952240"/>
            <a:ext cx="1711325" cy="654050"/>
          </a:xfrm>
          <a:prstGeom prst="rect">
            <a:avLst/>
          </a:prstGeom>
          <a:noFill/>
        </p:spPr>
        <p:txBody>
          <a:bodyPr wrap="square"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gn="ctr"/>
            <a:r>
              <a:rPr lang="zh-CN" altLang="en-US" sz="2000" b="0" kern="0" dirty="0">
                <a:solidFill>
                  <a:schemeClr val="bg1"/>
                </a:solidFill>
                <a:uFillTx/>
                <a:latin typeface="黑体" charset="0"/>
                <a:ea typeface="黑体" charset="0"/>
                <a:sym typeface="+mn-ea"/>
              </a:rPr>
              <a:t>社会文化</a:t>
            </a:r>
            <a:endParaRPr lang="zh-CN" altLang="en-US" sz="2000" b="0" kern="0" dirty="0">
              <a:solidFill>
                <a:schemeClr val="bg1"/>
              </a:solidFill>
              <a:uFillTx/>
              <a:latin typeface="黑体" charset="0"/>
              <a:ea typeface="黑体" charset="0"/>
              <a:sym typeface="+mn-ea"/>
            </a:endParaRPr>
          </a:p>
          <a:p>
            <a:pPr algn="ctr"/>
            <a:r>
              <a:rPr lang="zh-CN" altLang="en-US" sz="2000" b="0" kern="0" dirty="0">
                <a:solidFill>
                  <a:schemeClr val="bg1"/>
                </a:solidFill>
                <a:uFillTx/>
                <a:latin typeface="黑体" charset="0"/>
                <a:ea typeface="黑体" charset="0"/>
                <a:sym typeface="+mn-ea"/>
              </a:rPr>
              <a:t>取向</a:t>
            </a:r>
            <a:endParaRPr lang="zh-CN" altLang="en-US" sz="2000" b="0" kern="0" dirty="0">
              <a:solidFill>
                <a:schemeClr val="bg1"/>
              </a:solidFill>
              <a:uFillTx/>
              <a:latin typeface="黑体" charset="0"/>
              <a:ea typeface="黑体" charset="0"/>
              <a:sym typeface="+mn-ea"/>
            </a:endParaRPr>
          </a:p>
        </p:txBody>
      </p:sp>
      <p:sp>
        <p:nvSpPr>
          <p:cNvPr id="44" name="文本框 43"/>
          <p:cNvSpPr txBox="1"/>
          <p:nvPr>
            <p:custDataLst>
              <p:tags r:id="rId31"/>
            </p:custDataLst>
          </p:nvPr>
        </p:nvSpPr>
        <p:spPr>
          <a:xfrm flipH="1">
            <a:off x="9088120" y="3952240"/>
            <a:ext cx="1703705" cy="654050"/>
          </a:xfrm>
          <a:prstGeom prst="rect">
            <a:avLst/>
          </a:prstGeom>
          <a:noFill/>
        </p:spPr>
        <p:txBody>
          <a:bodyPr wrap="square"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gn="ctr"/>
            <a:r>
              <a:rPr lang="zh-CN" altLang="en-US" sz="2000" b="0" kern="0" dirty="0">
                <a:solidFill>
                  <a:schemeClr val="bg1"/>
                </a:solidFill>
                <a:uFillTx/>
                <a:latin typeface="黑体" charset="0"/>
                <a:ea typeface="黑体" charset="0"/>
                <a:sym typeface="+mn-ea"/>
              </a:rPr>
              <a:t>心理动力学取向</a:t>
            </a:r>
            <a:endParaRPr lang="zh-CN" altLang="en-US" sz="2000" b="0" kern="0" dirty="0">
              <a:solidFill>
                <a:schemeClr val="bg1"/>
              </a:solidFill>
              <a:uFillTx/>
              <a:latin typeface="黑体" charset="0"/>
              <a:ea typeface="黑体" charset="0"/>
              <a:sym typeface="+mn-ea"/>
            </a:endParaRPr>
          </a:p>
        </p:txBody>
      </p:sp>
      <p:sp>
        <p:nvSpPr>
          <p:cNvPr id="23" name="文本框 22"/>
          <p:cNvSpPr txBox="1"/>
          <p:nvPr/>
        </p:nvSpPr>
        <p:spPr>
          <a:xfrm>
            <a:off x="1209675" y="393840"/>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sym typeface="+mn-ea"/>
              </a:rPr>
              <a:t>心理学的综合化趋势</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24" name="图形 15"/>
          <p:cNvPicPr>
            <a:picLocks noChangeAspect="1"/>
          </p:cNvPicPr>
          <p:nvPr/>
        </p:nvPicPr>
        <p:blipFill>
          <a:blip r:embed="rId32"/>
          <a:stretch>
            <a:fillRect/>
          </a:stretch>
        </p:blipFill>
        <p:spPr>
          <a:xfrm>
            <a:off x="348559" y="399004"/>
            <a:ext cx="861262" cy="745322"/>
          </a:xfrm>
          <a:prstGeom prst="rect">
            <a:avLst/>
          </a:prstGeom>
          <a:effectLst>
            <a:outerShdw blurRad="25400" dist="25400" dir="8100000" algn="tr" rotWithShape="0">
              <a:prstClr val="black">
                <a:alpha val="40000"/>
              </a:prstClr>
            </a:outerShdw>
          </a:effectLst>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6953" y="4240154"/>
              <a:ext cx="4320000" cy="658718"/>
            </a:xfrm>
            <a:prstGeom prst="rect">
              <a:avLst/>
            </a:prstGeom>
            <a:noFill/>
          </p:spPr>
          <p:txBody>
            <a:bodyPr wrap="square" rtlCol="0" anchor="ctr" anchorCtr="0">
              <a:spAutoFit/>
            </a:bodyPr>
            <a:p>
              <a:pPr algn="ctr" fontAlgn="auto">
                <a:lnSpc>
                  <a:spcPct val="100000"/>
                </a:lnSpc>
              </a:pPr>
              <a:r>
                <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rPr>
                <a:t>心理的实质</a:t>
              </a:r>
              <a:endPar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rPr>
                <a:t>任务二</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030" y="2148205"/>
            <a:ext cx="446659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1. 正确把握脑是心理的器官，心理是脑的机能。</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2. 理解心理是人脑对客观现实的主观反映。</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3. 理解心理具有发展过程，表现出一定的发展特点。</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364355"/>
            <a:ext cx="422656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rPr>
              <a:t>查阅资料寻找具体实例说明心理和脑的关系。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3238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3374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FFC00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5292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050"/>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694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chemeClr val="accent1"/>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86989"/>
            <a:ext cx="62611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593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6371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291" y="1974351"/>
            <a:ext cx="4944461" cy="1058354"/>
          </a:xfrm>
          <a:prstGeom prst="rect">
            <a:avLst/>
          </a:prstGeom>
          <a:solidFill>
            <a:schemeClr val="accent1">
              <a:lumMod val="20000"/>
              <a:lumOff val="80000"/>
            </a:scheme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1974351"/>
            <a:ext cx="0" cy="1058354"/>
          </a:xfrm>
          <a:prstGeom prst="line">
            <a:avLst/>
          </a:prstGeom>
          <a:ln w="25400">
            <a:solidFill>
              <a:schemeClr val="accent1"/>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916" y="3390766"/>
            <a:ext cx="4944461" cy="1058354"/>
          </a:xfrm>
          <a:prstGeom prst="rect">
            <a:avLst/>
          </a:prstGeom>
          <a:solidFill>
            <a:srgbClr val="95D955">
              <a:alpha val="5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390766"/>
            <a:ext cx="0" cy="1058354"/>
          </a:xfrm>
          <a:prstGeom prst="line">
            <a:avLst/>
          </a:prstGeom>
          <a:ln w="25400">
            <a:solidFill>
              <a:srgbClr val="00B050"/>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42" y="4786119"/>
            <a:ext cx="4944461" cy="1058354"/>
          </a:xfrm>
          <a:prstGeom prst="rect">
            <a:avLst/>
          </a:prstGeom>
          <a:solidFill>
            <a:srgbClr val="EAFF00">
              <a:alpha val="53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4786119"/>
            <a:ext cx="0" cy="1058354"/>
          </a:xfrm>
          <a:prstGeom prst="line">
            <a:avLst/>
          </a:prstGeom>
          <a:ln w="25400">
            <a:solidFill>
              <a:srgbClr val="FFC000"/>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3833" y="2109766"/>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人的心理是怎么产生的？</a:t>
            </a:r>
            <a:endParaRPr lang="zh-CN" altLang="en-US" sz="20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186" y="3526181"/>
            <a:ext cx="4845920" cy="787523"/>
          </a:xfrm>
          <a:prstGeom prst="rect">
            <a:avLst/>
          </a:prstGeom>
          <a:noFill/>
        </p:spPr>
        <p:txBody>
          <a:bodyPr wrap="square" rtlCol="0" anchor="ctr" anchorCtr="0">
            <a:normAutofit/>
          </a:bodyPr>
          <a:p>
            <a:r>
              <a:rPr lang="zh-CN" altLang="en-US" sz="2000" spc="150" dirty="0">
                <a:latin typeface="微软雅黑" panose="020B0503020204020204" charset="-122"/>
                <a:ea typeface="微软雅黑" panose="020B0503020204020204" charset="-122"/>
              </a:rPr>
              <a:t>它有哪些基本性质？</a:t>
            </a:r>
            <a:endParaRPr lang="zh-CN" altLang="en-US" sz="20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1813" y="4921535"/>
            <a:ext cx="4845920" cy="787523"/>
          </a:xfrm>
          <a:prstGeom prst="rect">
            <a:avLst/>
          </a:prstGeom>
          <a:noFill/>
        </p:spPr>
        <p:txBody>
          <a:bodyPr wrap="square" rtlCol="0" anchor="ctr" anchorCtr="0">
            <a:normAutofit/>
          </a:bodyPr>
          <a:p>
            <a:r>
              <a:rPr lang="zh-CN" altLang="en-US" sz="2000" spc="150">
                <a:latin typeface="微软雅黑" panose="020B0503020204020204" charset="-122"/>
                <a:ea typeface="微软雅黑" panose="020B0503020204020204" charset="-122"/>
              </a:rPr>
              <a:t>如何科学地认识心理的实质是至关重要而又必须解决的首要问题。</a:t>
            </a:r>
            <a:endParaRPr lang="zh-CN" altLang="en-US" sz="2000" spc="150">
              <a:latin typeface="微软雅黑" panose="020B0503020204020204" charset="-122"/>
              <a:ea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12" y="616"/>
              <a:ext cx="101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00000"/>
                </a:lnSpc>
              </a:pPr>
              <a:r>
                <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417955"/>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一、心理具有物质基础</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2542540"/>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二、心理具有客观源泉</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664585"/>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三、心理具有主观能动性</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7" name="组合 16"/>
          <p:cNvGrpSpPr/>
          <p:nvPr/>
        </p:nvGrpSpPr>
        <p:grpSpPr>
          <a:xfrm>
            <a:off x="3432810" y="4813300"/>
            <a:ext cx="5527675" cy="688975"/>
            <a:chOff x="2596" y="2230"/>
            <a:chExt cx="8705" cy="1085"/>
          </a:xfrm>
        </p:grpSpPr>
        <p:sp>
          <p:nvSpPr>
            <p:cNvPr id="18" name="圆角矩形 17"/>
            <p:cNvSpPr/>
            <p:nvPr>
              <p:custDataLst>
                <p:tags r:id="rId14"/>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2" name="矩形 21"/>
            <p:cNvSpPr/>
            <p:nvPr>
              <p:custDataLst>
                <p:tags r:id="rId15"/>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四、心理具有发展过程</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24" name="椭圆 23"/>
            <p:cNvSpPr/>
            <p:nvPr>
              <p:custDataLst>
                <p:tags r:id="rId16"/>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500505" y="770890"/>
            <a:ext cx="10111740" cy="771525"/>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fontAlgn="auto">
              <a:lnSpc>
                <a:spcPct val="100000"/>
              </a:lnSpc>
              <a:spcBef>
                <a:spcPts val="0"/>
              </a:spcBef>
              <a:spcAft>
                <a:spcPts val="0"/>
              </a:spcAft>
              <a:buSzPct val="100000"/>
            </a:pPr>
            <a:r>
              <a:rPr lang="zh-CN" altLang="en-US" sz="4000" b="1" spc="260" dirty="0">
                <a:solidFill>
                  <a:schemeClr val="accent1">
                    <a:lumMod val="25000"/>
                  </a:schemeClr>
                </a:solidFill>
                <a:latin typeface="Arial" panose="020B0604020202090204" pitchFamily="34" charset="0"/>
                <a:ea typeface="微软雅黑" panose="020B0503020204020204" charset="-122"/>
              </a:rPr>
              <a:t>心理是脑的机能，脑是心理的器官</a:t>
            </a:r>
            <a:endParaRPr lang="zh-CN" altLang="en-US" sz="4000" b="1" spc="260" dirty="0">
              <a:solidFill>
                <a:schemeClr val="accent1">
                  <a:lumMod val="25000"/>
                </a:schemeClr>
              </a:solidFill>
              <a:latin typeface="Arial" panose="020B0604020202090204" pitchFamily="34" charset="0"/>
              <a:ea typeface="微软雅黑" panose="020B0503020204020204" charset="-122"/>
            </a:endParaRPr>
          </a:p>
        </p:txBody>
      </p:sp>
      <p:sp>
        <p:nvSpPr>
          <p:cNvPr id="5" name="矩形 4"/>
          <p:cNvSpPr/>
          <p:nvPr>
            <p:custDataLst>
              <p:tags r:id="rId2"/>
            </p:custDataLst>
          </p:nvPr>
        </p:nvSpPr>
        <p:spPr>
          <a:xfrm>
            <a:off x="1040037" y="2028465"/>
            <a:ext cx="10111926" cy="3923879"/>
          </a:xfrm>
          <a:prstGeom prst="rect">
            <a:avLst/>
          </a:prstGeom>
        </p:spPr>
        <p:txBody>
          <a:bodyPr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650240" algn="just" fontAlgn="auto">
              <a:lnSpc>
                <a:spcPct val="120000"/>
              </a:lnSpc>
              <a:spcBef>
                <a:spcPts val="0"/>
              </a:spcBef>
              <a:spcAft>
                <a:spcPts val="800"/>
              </a:spcAft>
              <a:buSzPct val="100000"/>
              <a:buNone/>
              <a:extLst>
                <a:ext uri="{35155182-B16C-46BC-9424-99874614C6A1}">
                  <wpsdc:indentchars xmlns:wpsdc="http://www.wps.cn/officeDocument/2017/drawingmlCustomData" val="200" checksum="3948587904"/>
                </a:ext>
              </a:extLst>
            </a:pPr>
            <a:r>
              <a:rPr lang="zh-CN" altLang="en-US" sz="2400" spc="160" dirty="0">
                <a:solidFill>
                  <a:schemeClr val="tx1">
                    <a:lumMod val="85000"/>
                    <a:lumOff val="15000"/>
                  </a:schemeClr>
                </a:solidFill>
                <a:latin typeface="Arial" panose="020B0604020202090204" pitchFamily="34" charset="0"/>
                <a:ea typeface="微软雅黑" panose="020B0503020204020204" charset="-122"/>
              </a:rPr>
              <a:t>现代科学研究表明，心理是脑的机能，脑是心理的器官。也就是说，人脑是心理活动的物质载体。这一结论今天看来似乎是自然而然的事，但它的得出却经历了漫长的历史</a:t>
            </a:r>
            <a:endParaRPr lang="zh-CN" altLang="en-US" sz="2400" spc="160" dirty="0">
              <a:solidFill>
                <a:schemeClr val="tx1">
                  <a:lumMod val="85000"/>
                  <a:lumOff val="15000"/>
                </a:schemeClr>
              </a:solidFill>
              <a:latin typeface="Arial" panose="020B0604020202090204" pitchFamily="34" charset="0"/>
              <a:ea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90204" pitchFamily="34" charset="0"/>
              <a:buChar char="○"/>
            </a:pPr>
            <a:r>
              <a:rPr lang="zh-CN" altLang="en-US" sz="2200" b="1" spc="140" dirty="0">
                <a:solidFill>
                  <a:srgbClr val="C00000"/>
                </a:solidFill>
                <a:latin typeface="黑体" charset="0"/>
                <a:ea typeface="黑体" charset="0"/>
              </a:rPr>
              <a:t>布罗卡：</a:t>
            </a:r>
            <a:r>
              <a:rPr lang="zh-CN" altLang="en-US" sz="2200" spc="140" dirty="0">
                <a:solidFill>
                  <a:schemeClr val="tx1">
                    <a:lumMod val="85000"/>
                    <a:lumOff val="15000"/>
                  </a:schemeClr>
                </a:solidFill>
                <a:latin typeface="Arial" panose="020B0604020202090204" pitchFamily="34" charset="0"/>
                <a:ea typeface="微软雅黑" panose="020B0503020204020204" charset="-122"/>
              </a:rPr>
              <a:t>“言语中枢”——运动性失语症</a:t>
            </a:r>
            <a:endParaRPr lang="zh-CN" altLang="en-US" sz="2200" spc="140" dirty="0">
              <a:solidFill>
                <a:schemeClr val="tx1">
                  <a:lumMod val="85000"/>
                  <a:lumOff val="15000"/>
                </a:schemeClr>
              </a:solidFill>
              <a:latin typeface="Arial" panose="020B0604020202090204" pitchFamily="34" charset="0"/>
              <a:ea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90204" pitchFamily="34" charset="0"/>
              <a:buChar char="○"/>
            </a:pPr>
            <a:r>
              <a:rPr lang="zh-CN" altLang="en-US" sz="2200" b="1" spc="140" dirty="0">
                <a:solidFill>
                  <a:srgbClr val="C00000"/>
                </a:solidFill>
                <a:latin typeface="黑体" charset="0"/>
                <a:ea typeface="黑体" charset="0"/>
              </a:rPr>
              <a:t>威尔尼克：</a:t>
            </a:r>
            <a:r>
              <a:rPr lang="zh-CN" altLang="en-US" sz="2200" spc="140" dirty="0">
                <a:solidFill>
                  <a:schemeClr val="tx1">
                    <a:lumMod val="85000"/>
                    <a:lumOff val="15000"/>
                  </a:schemeClr>
                </a:solidFill>
                <a:latin typeface="Arial" panose="020B0604020202090204" pitchFamily="34" charset="0"/>
                <a:ea typeface="微软雅黑" panose="020B0503020204020204" charset="-122"/>
              </a:rPr>
              <a:t>“言语听觉中枢”——听觉失语症</a:t>
            </a:r>
            <a:endParaRPr lang="zh-CN" altLang="en-US" sz="2200" spc="140" dirty="0">
              <a:solidFill>
                <a:schemeClr val="tx1">
                  <a:lumMod val="85000"/>
                  <a:lumOff val="15000"/>
                </a:schemeClr>
              </a:solidFill>
              <a:latin typeface="Arial" panose="020B0604020202090204" pitchFamily="34" charset="0"/>
              <a:ea typeface="微软雅黑" panose="020B0503020204020204" charset="-122"/>
            </a:endParaRPr>
          </a:p>
          <a:p>
            <a:pPr marL="787400" lvl="1" indent="-381000" algn="l" fontAlgn="ctr">
              <a:lnSpc>
                <a:spcPct val="120000"/>
              </a:lnSpc>
              <a:spcBef>
                <a:spcPts val="0"/>
              </a:spcBef>
              <a:spcAft>
                <a:spcPts val="800"/>
              </a:spcAft>
              <a:buSzPct val="100000"/>
              <a:buFont typeface="Arial" panose="020B0604020202090204" pitchFamily="34" charset="0"/>
              <a:buChar char="○"/>
            </a:pPr>
            <a:r>
              <a:rPr lang="zh-CN" altLang="en-US" sz="2200" b="1" spc="140" dirty="0">
                <a:solidFill>
                  <a:srgbClr val="C00000"/>
                </a:solidFill>
                <a:latin typeface="黑体" charset="0"/>
                <a:ea typeface="黑体" charset="0"/>
              </a:rPr>
              <a:t>斯佩里</a:t>
            </a:r>
            <a:r>
              <a:rPr lang="zh-CN" altLang="en-US" sz="2200" spc="140" dirty="0">
                <a:solidFill>
                  <a:schemeClr val="tx1"/>
                </a:solidFill>
                <a:latin typeface="黑体" charset="0"/>
                <a:ea typeface="黑体" charset="0"/>
              </a:rPr>
              <a:t>的裂脑人研究</a:t>
            </a:r>
            <a:endParaRPr lang="zh-CN" altLang="en-US" sz="2200" spc="140" dirty="0">
              <a:solidFill>
                <a:schemeClr val="tx1"/>
              </a:solidFill>
              <a:latin typeface="黑体" charset="0"/>
              <a:ea typeface="黑体" charset="0"/>
            </a:endParaRPr>
          </a:p>
        </p:txBody>
      </p:sp>
      <p:grpSp>
        <p:nvGrpSpPr>
          <p:cNvPr id="6" name="组合 5"/>
          <p:cNvGrpSpPr/>
          <p:nvPr>
            <p:custDataLst>
              <p:tags r:id="rId3"/>
            </p:custDataLst>
          </p:nvPr>
        </p:nvGrpSpPr>
        <p:grpSpPr>
          <a:xfrm>
            <a:off x="0" y="0"/>
            <a:ext cx="12192000" cy="289367"/>
            <a:chOff x="0" y="0"/>
            <a:chExt cx="12192000" cy="289367"/>
          </a:xfrm>
        </p:grpSpPr>
        <p:sp>
          <p:nvSpPr>
            <p:cNvPr id="11" name="矩形 10"/>
            <p:cNvSpPr/>
            <p:nvPr>
              <p:custDataLst>
                <p:tags r:id="rId4"/>
              </p:custDataLst>
            </p:nvPr>
          </p:nvSpPr>
          <p:spPr>
            <a:xfrm>
              <a:off x="0" y="0"/>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2" name="矩形 11"/>
            <p:cNvSpPr/>
            <p:nvPr>
              <p:custDataLst>
                <p:tags r:id="rId5"/>
              </p:custDataLst>
            </p:nvPr>
          </p:nvSpPr>
          <p:spPr>
            <a:xfrm>
              <a:off x="2427955" y="0"/>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3" name="矩形 12"/>
            <p:cNvSpPr/>
            <p:nvPr>
              <p:custDataLst>
                <p:tags r:id="rId6"/>
              </p:custDataLst>
            </p:nvPr>
          </p:nvSpPr>
          <p:spPr>
            <a:xfrm>
              <a:off x="4853940" y="0"/>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4" name="矩形 13"/>
            <p:cNvSpPr/>
            <p:nvPr>
              <p:custDataLst>
                <p:tags r:id="rId7"/>
              </p:custDataLst>
            </p:nvPr>
          </p:nvSpPr>
          <p:spPr>
            <a:xfrm>
              <a:off x="7334665" y="0"/>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5" name="矩形 14"/>
            <p:cNvSpPr/>
            <p:nvPr>
              <p:custDataLst>
                <p:tags r:id="rId8"/>
              </p:custDataLst>
            </p:nvPr>
          </p:nvSpPr>
          <p:spPr>
            <a:xfrm>
              <a:off x="9762619" y="0"/>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grpSp>
      <p:grpSp>
        <p:nvGrpSpPr>
          <p:cNvPr id="7" name="组合 6"/>
          <p:cNvGrpSpPr/>
          <p:nvPr>
            <p:custDataLst>
              <p:tags r:id="rId9"/>
            </p:custDataLst>
          </p:nvPr>
        </p:nvGrpSpPr>
        <p:grpSpPr>
          <a:xfrm>
            <a:off x="0" y="6568633"/>
            <a:ext cx="12192000" cy="289367"/>
            <a:chOff x="0" y="6568633"/>
            <a:chExt cx="12192000" cy="289367"/>
          </a:xfrm>
        </p:grpSpPr>
        <p:sp>
          <p:nvSpPr>
            <p:cNvPr id="8" name="矩形 7"/>
            <p:cNvSpPr/>
            <p:nvPr>
              <p:custDataLst>
                <p:tags r:id="rId10"/>
              </p:custDataLst>
            </p:nvPr>
          </p:nvSpPr>
          <p:spPr>
            <a:xfrm>
              <a:off x="0" y="6568633"/>
              <a:ext cx="2429381" cy="289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0" name="矩形 9"/>
            <p:cNvSpPr/>
            <p:nvPr>
              <p:custDataLst>
                <p:tags r:id="rId11"/>
              </p:custDataLst>
            </p:nvPr>
          </p:nvSpPr>
          <p:spPr>
            <a:xfrm>
              <a:off x="2427955" y="6568633"/>
              <a:ext cx="2429381" cy="289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6" name="矩形 15"/>
            <p:cNvSpPr/>
            <p:nvPr>
              <p:custDataLst>
                <p:tags r:id="rId12"/>
              </p:custDataLst>
            </p:nvPr>
          </p:nvSpPr>
          <p:spPr>
            <a:xfrm>
              <a:off x="4853940" y="6568633"/>
              <a:ext cx="2480725" cy="2893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7" name="矩形 16"/>
            <p:cNvSpPr/>
            <p:nvPr>
              <p:custDataLst>
                <p:tags r:id="rId13"/>
              </p:custDataLst>
            </p:nvPr>
          </p:nvSpPr>
          <p:spPr>
            <a:xfrm>
              <a:off x="7334665" y="6568633"/>
              <a:ext cx="2429381" cy="2893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8" name="矩形 17"/>
            <p:cNvSpPr/>
            <p:nvPr>
              <p:custDataLst>
                <p:tags r:id="rId14"/>
              </p:custDataLst>
            </p:nvPr>
          </p:nvSpPr>
          <p:spPr>
            <a:xfrm>
              <a:off x="9762619" y="6568633"/>
              <a:ext cx="2429381" cy="2893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grpSp>
      <p:pic>
        <p:nvPicPr>
          <p:cNvPr id="2" name="图形 15"/>
          <p:cNvPicPr>
            <a:picLocks noChangeAspect="1"/>
          </p:cNvPicPr>
          <p:nvPr/>
        </p:nvPicPr>
        <p:blipFill>
          <a:blip r:embed="rId15"/>
          <a:stretch>
            <a:fillRect/>
          </a:stretch>
        </p:blipFill>
        <p:spPr>
          <a:xfrm>
            <a:off x="639389" y="609049"/>
            <a:ext cx="861262" cy="745322"/>
          </a:xfrm>
          <a:prstGeom prst="rect">
            <a:avLst/>
          </a:prstGeom>
          <a:effectLst>
            <a:outerShdw blurRad="25400" dist="25400" dir="8100000" algn="tr" rotWithShape="0">
              <a:prstClr val="black">
                <a:alpha val="40000"/>
              </a:prstClr>
            </a:outerShdw>
          </a:effectLst>
        </p:spPr>
      </p:pic>
    </p:spTree>
    <p:custDataLst>
      <p:tags r:id="rId1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848390" y="5726097"/>
            <a:ext cx="976543" cy="97654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8" name="任意多边形: 形状 7"/>
          <p:cNvSpPr/>
          <p:nvPr>
            <p:custDataLst>
              <p:tags r:id="rId2"/>
            </p:custDataLst>
          </p:nvPr>
        </p:nvSpPr>
        <p:spPr>
          <a:xfrm>
            <a:off x="0" y="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5" name="任意多边形: 形状 8"/>
          <p:cNvSpPr/>
          <p:nvPr>
            <p:custDataLst>
              <p:tags r:id="rId3"/>
            </p:custDataLst>
          </p:nvPr>
        </p:nvSpPr>
        <p:spPr>
          <a:xfrm>
            <a:off x="9190227" y="5726097"/>
            <a:ext cx="1982568" cy="1131904"/>
          </a:xfrm>
          <a:custGeom>
            <a:avLst/>
            <a:gdLst>
              <a:gd name="connsiteX0" fmla="*/ 1267288 w 2534576"/>
              <a:gd name="connsiteY0" fmla="*/ 0 h 1447061"/>
              <a:gd name="connsiteX1" fmla="*/ 2534576 w 2534576"/>
              <a:gd name="connsiteY1" fmla="*/ 1267288 h 1447061"/>
              <a:gd name="connsiteX2" fmla="*/ 2528033 w 2534576"/>
              <a:gd name="connsiteY2" fmla="*/ 1396861 h 1447061"/>
              <a:gd name="connsiteX3" fmla="*/ 2520372 w 2534576"/>
              <a:gd name="connsiteY3" fmla="*/ 1447061 h 1447061"/>
              <a:gd name="connsiteX4" fmla="*/ 14205 w 2534576"/>
              <a:gd name="connsiteY4" fmla="*/ 1447061 h 1447061"/>
              <a:gd name="connsiteX5" fmla="*/ 6543 w 2534576"/>
              <a:gd name="connsiteY5" fmla="*/ 1396861 h 1447061"/>
              <a:gd name="connsiteX6" fmla="*/ 0 w 2534576"/>
              <a:gd name="connsiteY6" fmla="*/ 1267288 h 1447061"/>
              <a:gd name="connsiteX7" fmla="*/ 1267288 w 2534576"/>
              <a:gd name="connsiteY7" fmla="*/ 0 h 14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576" h="1447061">
                <a:moveTo>
                  <a:pt x="1267288" y="0"/>
                </a:moveTo>
                <a:cubicBezTo>
                  <a:pt x="1967192" y="0"/>
                  <a:pt x="2534576" y="567384"/>
                  <a:pt x="2534576" y="1267288"/>
                </a:cubicBezTo>
                <a:cubicBezTo>
                  <a:pt x="2534576" y="1311032"/>
                  <a:pt x="2532360" y="1354259"/>
                  <a:pt x="2528033" y="1396861"/>
                </a:cubicBezTo>
                <a:lnTo>
                  <a:pt x="2520372" y="1447061"/>
                </a:lnTo>
                <a:lnTo>
                  <a:pt x="14205" y="1447061"/>
                </a:lnTo>
                <a:lnTo>
                  <a:pt x="6543" y="1396861"/>
                </a:lnTo>
                <a:cubicBezTo>
                  <a:pt x="2217" y="1354259"/>
                  <a:pt x="0" y="1311032"/>
                  <a:pt x="0" y="1267288"/>
                </a:cubicBezTo>
                <a:cubicBezTo>
                  <a:pt x="0" y="567384"/>
                  <a:pt x="567384" y="0"/>
                  <a:pt x="12672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3" name="椭圆 12"/>
          <p:cNvSpPr/>
          <p:nvPr>
            <p:custDataLst>
              <p:tags r:id="rId4"/>
            </p:custDataLst>
          </p:nvPr>
        </p:nvSpPr>
        <p:spPr>
          <a:xfrm>
            <a:off x="2290445" y="1304290"/>
            <a:ext cx="622935" cy="62293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
        <p:nvSpPr>
          <p:cNvPr id="11" name="文本框 10"/>
          <p:cNvSpPr txBox="1"/>
          <p:nvPr>
            <p:custDataLst>
              <p:tags r:id="rId5"/>
            </p:custDataLst>
          </p:nvPr>
        </p:nvSpPr>
        <p:spPr>
          <a:xfrm>
            <a:off x="2362896" y="3336668"/>
            <a:ext cx="8993362" cy="1939069"/>
          </a:xfrm>
          <a:prstGeom prst="rect">
            <a:avLst/>
          </a:prstGeom>
          <a:noFill/>
        </p:spPr>
        <p:txBody>
          <a:bodyPr wrap="square" rtlCol="0">
            <a:normAutofit/>
          </a:bodyPr>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rgbClr val="C00000"/>
                </a:solidFill>
                <a:effectLst/>
                <a:latin typeface="Arial" panose="020B0604020202090204" pitchFamily="34" charset="0"/>
                <a:ea typeface="微软雅黑" panose="020B0503020204020204" charset="-122"/>
                <a:cs typeface="+mn-cs"/>
                <a:sym typeface="Wingdings" panose="05000000000000000000" pitchFamily="2" charset="2"/>
              </a:rPr>
              <a:t>大脑：</a:t>
            </a: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rPr>
              <a:t>“加工厂”，</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rgbClr val="C00000"/>
                </a:solidFill>
                <a:effectLst/>
                <a:latin typeface="Arial" panose="020B0604020202090204" pitchFamily="34" charset="0"/>
                <a:ea typeface="微软雅黑" panose="020B0503020204020204" charset="-122"/>
                <a:cs typeface="+mn-cs"/>
                <a:sym typeface="Wingdings" panose="05000000000000000000" pitchFamily="2" charset="2"/>
              </a:rPr>
              <a:t>客观现实：</a:t>
            </a: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rPr>
              <a:t>“原材料”，</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120" normalizeH="0" noProof="0" dirty="0">
                <a:ln>
                  <a:noFill/>
                </a:ln>
                <a:solidFill>
                  <a:srgbClr val="C00000"/>
                </a:solidFill>
                <a:effectLst/>
                <a:latin typeface="Arial" panose="020B0604020202090204" pitchFamily="34" charset="0"/>
                <a:ea typeface="微软雅黑" panose="020B0503020204020204" charset="-122"/>
                <a:cs typeface="+mn-cs"/>
                <a:sym typeface="Wingdings" panose="05000000000000000000" pitchFamily="2" charset="2"/>
              </a:rPr>
              <a:t>心理现象：</a:t>
            </a:r>
            <a:r>
              <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rPr>
              <a:t>“产品”                </a:t>
            </a:r>
            <a:endParaRPr kumimoji="0" lang="zh-CN" altLang="en-US" sz="2000" b="0" i="0" kern="1200" cap="none" spc="12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endParaRPr>
          </a:p>
          <a:p>
            <a:pPr marL="355600" lvl="0" indent="-355600" algn="l" fontAlgn="ctr">
              <a:lnSpc>
                <a:spcPct val="120000"/>
              </a:lnSpc>
              <a:spcBef>
                <a:spcPts val="0"/>
              </a:spcBef>
              <a:spcAft>
                <a:spcPts val="800"/>
              </a:spcAft>
              <a:buSzPct val="100000"/>
              <a:buFont typeface="Wingdings" panose="05000000000000000000" charset="0"/>
              <a:buChar char="l"/>
            </a:pPr>
            <a:r>
              <a:rPr kumimoji="0" lang="zh-CN" altLang="en-US" sz="2000" b="0" i="0" kern="1200" cap="none" spc="200" normalizeH="0" noProof="0" dirty="0">
                <a:ln>
                  <a:noFill/>
                </a:ln>
                <a:solidFill>
                  <a:srgbClr val="C00000"/>
                </a:solidFill>
                <a:effectLst/>
                <a:latin typeface="Arial" panose="020B0604020202090204" pitchFamily="34" charset="0"/>
                <a:ea typeface="微软雅黑" panose="020B0503020204020204" charset="-122"/>
                <a:cs typeface="+mn-cs"/>
                <a:sym typeface="Wingdings" panose="05000000000000000000" pitchFamily="2" charset="2"/>
              </a:rPr>
              <a:t>查阅：</a:t>
            </a:r>
            <a:r>
              <a:rPr kumimoji="0" lang="zh-CN" altLang="en-US" sz="2000" b="0" i="0" kern="1200" cap="none" spc="20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rPr>
              <a:t>狼孩、猪孩、熊孩的故事！</a:t>
            </a:r>
            <a:endParaRPr kumimoji="0" lang="zh-CN" altLang="en-US" sz="2000" b="0" i="0" kern="1200" cap="none" spc="200" normalizeH="0" noProof="0" dirty="0">
              <a:ln>
                <a:noFill/>
              </a:ln>
              <a:solidFill>
                <a:schemeClr val="tx1">
                  <a:lumMod val="75000"/>
                  <a:lumOff val="25000"/>
                </a:schemeClr>
              </a:solidFill>
              <a:effectLst/>
              <a:latin typeface="Arial" panose="020B0604020202090204" pitchFamily="34" charset="0"/>
              <a:ea typeface="微软雅黑" panose="020B0503020204020204" charset="-122"/>
              <a:cs typeface="+mn-cs"/>
              <a:sym typeface="Wingdings" panose="05000000000000000000" pitchFamily="2" charset="2"/>
            </a:endParaRPr>
          </a:p>
        </p:txBody>
      </p:sp>
      <p:sp>
        <p:nvSpPr>
          <p:cNvPr id="12" name="文本框 11"/>
          <p:cNvSpPr txBox="1"/>
          <p:nvPr>
            <p:custDataLst>
              <p:tags r:id="rId6"/>
            </p:custDataLst>
          </p:nvPr>
        </p:nvSpPr>
        <p:spPr>
          <a:xfrm>
            <a:off x="2362896" y="2377730"/>
            <a:ext cx="7985700" cy="789940"/>
          </a:xfrm>
          <a:prstGeom prst="rect">
            <a:avLst/>
          </a:prstGeom>
          <a:noFill/>
        </p:spPr>
        <p:txBody>
          <a:bodyPr wrap="square" rtlCol="0" anchor="b" anchorCtr="0">
            <a:normAutofit/>
          </a:bodyPr>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4200" b="1" i="0" kern="1200" cap="none" spc="260" normalizeH="0" dirty="0">
                <a:solidFill>
                  <a:schemeClr val="accent1">
                    <a:lumMod val="25000"/>
                  </a:schemeClr>
                </a:solidFill>
                <a:latin typeface="Arial" panose="020B0604020202090204" pitchFamily="34" charset="0"/>
                <a:ea typeface="微软雅黑" panose="020B0503020204020204" charset="-122"/>
                <a:cs typeface="+mn-cs"/>
              </a:rPr>
              <a:t>心理是人脑对客观现实的反映 </a:t>
            </a:r>
            <a:endParaRPr kumimoji="0" lang="zh-CN" altLang="en-US" sz="4200" b="1" i="0" kern="1200" cap="none" spc="260" normalizeH="0" dirty="0">
              <a:solidFill>
                <a:schemeClr val="accent1">
                  <a:lumMod val="25000"/>
                </a:schemeClr>
              </a:solidFill>
              <a:latin typeface="Arial" panose="020B0604020202090204" pitchFamily="34" charset="0"/>
              <a:ea typeface="微软雅黑" panose="020B0503020204020204" charset="-122"/>
              <a:cs typeface="+mn-cs"/>
            </a:endParaRPr>
          </a:p>
        </p:txBody>
      </p:sp>
      <p:pic>
        <p:nvPicPr>
          <p:cNvPr id="16" name="图形 15"/>
          <p:cNvPicPr>
            <a:picLocks noChangeAspect="1"/>
          </p:cNvPicPr>
          <p:nvPr/>
        </p:nvPicPr>
        <p:blipFill>
          <a:blip r:embed="rId7"/>
          <a:stretch>
            <a:fillRect/>
          </a:stretch>
        </p:blipFill>
        <p:spPr>
          <a:xfrm>
            <a:off x="1501719" y="2377524"/>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泪滴形 27"/>
          <p:cNvSpPr/>
          <p:nvPr>
            <p:custDataLst>
              <p:tags r:id="rId1"/>
            </p:custDataLst>
          </p:nvPr>
        </p:nvSpPr>
        <p:spPr>
          <a:xfrm>
            <a:off x="8861197" y="0"/>
            <a:ext cx="3330804" cy="3330804"/>
          </a:xfrm>
          <a:prstGeom prst="teardrop">
            <a:avLst/>
          </a:prstGeom>
          <a:pattFill prst="pct5">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grpSp>
        <p:nvGrpSpPr>
          <p:cNvPr id="4" name="组合 3"/>
          <p:cNvGrpSpPr/>
          <p:nvPr/>
        </p:nvGrpSpPr>
        <p:grpSpPr>
          <a:xfrm>
            <a:off x="695960" y="173990"/>
            <a:ext cx="1468120" cy="1878330"/>
            <a:chOff x="1096" y="154"/>
            <a:chExt cx="2312" cy="2958"/>
          </a:xfrm>
        </p:grpSpPr>
        <p:sp>
          <p:nvSpPr>
            <p:cNvPr id="3" name="矩形 2"/>
            <p:cNvSpPr/>
            <p:nvPr>
              <p:custDataLst>
                <p:tags r:id="rId2"/>
              </p:custDataLst>
            </p:nvPr>
          </p:nvSpPr>
          <p:spPr>
            <a:xfrm>
              <a:off x="1096" y="154"/>
              <a:ext cx="2313" cy="2959"/>
            </a:xfrm>
            <a:prstGeom prst="rect">
              <a:avLst/>
            </a:prstGeom>
            <a:solidFill>
              <a:schemeClr val="bg1"/>
            </a:solidFill>
            <a:ln w="3175">
              <a:solidFill>
                <a:schemeClr val="accent1">
                  <a:lumMod val="75000"/>
                </a:schemeClr>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90204" pitchFamily="34" charset="0"/>
                <a:ea typeface="微软雅黑" panose="020B0503020204020204" charset="-122"/>
                <a:sym typeface="Arial" panose="020B0604020202090204" pitchFamily="34" charset="0"/>
              </a:endParaRPr>
            </a:p>
          </p:txBody>
        </p:sp>
        <p:pic>
          <p:nvPicPr>
            <p:cNvPr id="5" name="图片 4"/>
            <p:cNvPicPr>
              <a:picLocks noChangeAspect="1"/>
            </p:cNvPicPr>
            <p:nvPr>
              <p:custDataLst>
                <p:tags r:id="rId3"/>
              </p:custDataLst>
            </p:nvPr>
          </p:nvPicPr>
          <p:blipFill rotWithShape="1">
            <a:blip r:embed="rId4"/>
            <a:srcRect l="7861" r="7861"/>
            <a:stretch>
              <a:fillRect/>
            </a:stretch>
          </p:blipFill>
          <p:spPr>
            <a:xfrm>
              <a:off x="1219" y="267"/>
              <a:ext cx="2067" cy="2732"/>
            </a:xfrm>
            <a:prstGeom prst="rect">
              <a:avLst/>
            </a:prstGeom>
          </p:spPr>
        </p:pic>
      </p:grpSp>
      <p:cxnSp>
        <p:nvCxnSpPr>
          <p:cNvPr id="29" name="直接连接符 28"/>
          <p:cNvCxnSpPr/>
          <p:nvPr>
            <p:custDataLst>
              <p:tags r:id="rId5"/>
            </p:custDataLst>
          </p:nvPr>
        </p:nvCxnSpPr>
        <p:spPr>
          <a:xfrm>
            <a:off x="2165350" y="1741805"/>
            <a:ext cx="9304655" cy="0"/>
          </a:xfrm>
          <a:prstGeom prst="line">
            <a:avLst/>
          </a:prstGeom>
          <a:ln w="6350"/>
        </p:spPr>
        <p:style>
          <a:lnRef idx="1">
            <a:schemeClr val="accent1"/>
          </a:lnRef>
          <a:fillRef idx="0">
            <a:schemeClr val="accent1"/>
          </a:fillRef>
          <a:effectRef idx="0">
            <a:schemeClr val="accent1"/>
          </a:effectRef>
          <a:fontRef idx="minor">
            <a:schemeClr val="tx1"/>
          </a:fontRef>
        </p:style>
      </p:cxnSp>
      <p:sp>
        <p:nvSpPr>
          <p:cNvPr id="7" name="文本框 6"/>
          <p:cNvSpPr txBox="1"/>
          <p:nvPr>
            <p:custDataLst>
              <p:tags r:id="rId6"/>
            </p:custDataLst>
          </p:nvPr>
        </p:nvSpPr>
        <p:spPr>
          <a:xfrm>
            <a:off x="2261870" y="985520"/>
            <a:ext cx="9234170" cy="652780"/>
          </a:xfrm>
          <a:prstGeom prst="rect">
            <a:avLst/>
          </a:prstGeom>
        </p:spPr>
        <p:txBody>
          <a:bodyPr vert="horz" lIns="91440" tIns="45720" rIns="91440" bIns="45720" rtlCol="0" anchor="ctr" anchorCtr="0">
            <a:normAutofit/>
          </a:bodyPr>
          <a:lstStyle>
            <a:lvl1pPr fontAlgn="auto">
              <a:lnSpc>
                <a:spcPct val="100000"/>
              </a:lnSpc>
              <a:spcBef>
                <a:spcPct val="0"/>
              </a:spcBef>
              <a:buNone/>
              <a:defRPr sz="2400" b="1" u="none" strike="noStrike" cap="none" spc="300" normalizeH="0" baseline="0">
                <a:solidFill>
                  <a:schemeClr val="tx1">
                    <a:lumMod val="85000"/>
                    <a:lumOff val="15000"/>
                  </a:schemeClr>
                </a:solidFill>
                <a:uFillTx/>
                <a:latin typeface="微软雅黑" panose="020B0503020204020204" charset="-122"/>
                <a:ea typeface="微软雅黑" panose="020B0503020204020204" charset="-122"/>
                <a:cs typeface="+mj-cs"/>
              </a:defRPr>
            </a:lvl1pPr>
          </a:lstStyle>
          <a:p>
            <a:pPr marL="0" marR="0" lvl="0" indent="0" algn="l" defTabSz="914400" rtl="0" eaLnBrk="1" fontAlgn="auto" latinLnBrk="0" hangingPunct="1">
              <a:lnSpc>
                <a:spcPct val="100000"/>
              </a:lnSpc>
              <a:spcBef>
                <a:spcPts val="0"/>
              </a:spcBef>
              <a:spcAft>
                <a:spcPts val="0"/>
              </a:spcAft>
              <a:buSzPct val="100000"/>
              <a:buFontTx/>
              <a:buNone/>
            </a:pPr>
            <a:r>
              <a:rPr kumimoji="0" lang="zh-CN" altLang="en-US" sz="3400" b="1" i="0" u="none" strike="noStrike" kern="1200" cap="none" spc="180" normalizeH="0" baseline="0" noProof="0">
                <a:ln>
                  <a:noFill/>
                </a:ln>
                <a:solidFill>
                  <a:schemeClr val="accent1">
                    <a:lumMod val="75000"/>
                  </a:schemeClr>
                </a:solidFill>
                <a:effectLst/>
                <a:uLnTx/>
                <a:uFillTx/>
                <a:latin typeface="Arial" panose="020B0604020202090204" pitchFamily="34" charset="0"/>
                <a:ea typeface="微软雅黑" panose="020B0503020204020204" charset="-122"/>
              </a:rPr>
              <a:t>狼孩</a:t>
            </a:r>
            <a:endParaRPr kumimoji="0" lang="zh-CN" altLang="en-US" sz="3400" b="1" i="0" u="none" strike="noStrike" kern="1200" cap="none" spc="180" normalizeH="0" baseline="0" noProof="0">
              <a:ln>
                <a:noFill/>
              </a:ln>
              <a:solidFill>
                <a:schemeClr val="accent1">
                  <a:lumMod val="75000"/>
                </a:schemeClr>
              </a:solidFill>
              <a:effectLst/>
              <a:uLnTx/>
              <a:uFillTx/>
              <a:latin typeface="Arial" panose="020B0604020202090204" pitchFamily="34" charset="0"/>
              <a:ea typeface="微软雅黑" panose="020B0503020204020204" charset="-122"/>
            </a:endParaRPr>
          </a:p>
        </p:txBody>
      </p:sp>
      <p:sp>
        <p:nvSpPr>
          <p:cNvPr id="10" name="文本框 9"/>
          <p:cNvSpPr txBox="1"/>
          <p:nvPr>
            <p:custDataLst>
              <p:tags r:id="rId7"/>
            </p:custDataLst>
          </p:nvPr>
        </p:nvSpPr>
        <p:spPr>
          <a:xfrm>
            <a:off x="695960" y="2150110"/>
            <a:ext cx="10800080" cy="4264025"/>
          </a:xfrm>
          <a:prstGeom prst="rect">
            <a:avLst/>
          </a:prstGeom>
          <a:noFill/>
        </p:spPr>
        <p:txBody>
          <a:bodyPr vert="horz" lIns="91440" tIns="45720" rIns="91440" bIns="45720" rtlCol="0">
            <a:noAutofit/>
          </a:bodyPr>
          <a:lstStyle>
            <a:lvl1pPr marL="285750" indent="-285750" fontAlgn="auto">
              <a:lnSpc>
                <a:spcPct val="120000"/>
              </a:lnSpc>
              <a:spcBef>
                <a:spcPts val="0"/>
              </a:spcBef>
              <a:spcAft>
                <a:spcPts val="800"/>
              </a:spcAft>
              <a:buFont typeface="+mj-ea"/>
              <a:buAutoNum type="ea1JpnChsDbPeriod"/>
              <a:defRPr sz="1000" u="none" strike="noStrike" cap="none" spc="150" normalizeH="0" baseline="0">
                <a:solidFill>
                  <a:schemeClr val="tx1">
                    <a:lumMod val="85000"/>
                    <a:lumOff val="15000"/>
                  </a:schemeClr>
                </a:solidFill>
                <a:uFillTx/>
                <a:latin typeface="微软雅黑" panose="020B0503020204020204" charset="-122"/>
                <a:ea typeface="微软雅黑" panose="020B0503020204020204" charset="-122"/>
              </a:defRPr>
            </a:lvl1pPr>
            <a:lvl2pPr marL="685800" indent="-228600" fontAlgn="auto">
              <a:lnSpc>
                <a:spcPct val="130000"/>
              </a:lnSpc>
              <a:spcBef>
                <a:spcPts val="0"/>
              </a:spcBef>
              <a:spcAft>
                <a:spcPts val="1000"/>
              </a:spcAft>
              <a:buFont typeface="Arial" panose="020B0604020202090204" pitchFamily="34" charset="0"/>
              <a:buChar char="•"/>
              <a:tabLst>
                <a:tab pos="1609725" algn="l"/>
              </a:tabLst>
              <a:defRPr sz="1600" u="none" strike="noStrike" cap="none" spc="150" normalizeH="0" baseline="0">
                <a:uFillTx/>
                <a:latin typeface="Arial" panose="020B0604020202090204" pitchFamily="34" charset="0"/>
                <a:ea typeface="微软雅黑" panose="020B0503020204020204" charset="-122"/>
              </a:defRPr>
            </a:lvl2pPr>
            <a:lvl3pPr marL="11430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Arial" panose="020B0604020202090204" pitchFamily="34" charset="0"/>
                <a:ea typeface="微软雅黑" panose="020B0503020204020204" charset="-122"/>
              </a:defRPr>
            </a:lvl3pPr>
            <a:lvl4pPr marL="16002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Arial" panose="020B0604020202090204" pitchFamily="34" charset="0"/>
                <a:ea typeface="微软雅黑" panose="020B0503020204020204" charset="-122"/>
              </a:defRPr>
            </a:lvl4pPr>
            <a:lvl5pPr marL="20574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Arial" panose="020B0604020202090204" pitchFamily="34" charset="0"/>
                <a:ea typeface="微软雅黑" panose="020B0503020204020204" charset="-122"/>
              </a:defRPr>
            </a:lvl5pPr>
            <a:lvl6pPr marL="2514600" indent="-228600">
              <a:lnSpc>
                <a:spcPct val="90000"/>
              </a:lnSpc>
              <a:spcBef>
                <a:spcPts val="500"/>
              </a:spcBef>
              <a:buFont typeface="Arial" panose="020B0604020202090204" pitchFamily="34" charset="0"/>
              <a:buChar char="•"/>
            </a:lvl6pPr>
            <a:lvl7pPr marL="2971800" indent="-228600">
              <a:lnSpc>
                <a:spcPct val="90000"/>
              </a:lnSpc>
              <a:spcBef>
                <a:spcPts val="500"/>
              </a:spcBef>
              <a:buFont typeface="Arial" panose="020B0604020202090204" pitchFamily="34" charset="0"/>
              <a:buChar char="•"/>
            </a:lvl7pPr>
            <a:lvl8pPr marL="3429000" indent="-228600">
              <a:lnSpc>
                <a:spcPct val="90000"/>
              </a:lnSpc>
              <a:spcBef>
                <a:spcPts val="500"/>
              </a:spcBef>
              <a:buFont typeface="Arial" panose="020B0604020202090204" pitchFamily="34" charset="0"/>
              <a:buChar char="•"/>
            </a:lvl8pPr>
            <a:lvl9pPr marL="3886200" indent="-228600">
              <a:lnSpc>
                <a:spcPct val="90000"/>
              </a:lnSpc>
              <a:spcBef>
                <a:spcPts val="500"/>
              </a:spcBef>
              <a:buFont typeface="Arial" panose="020B0604020202090204" pitchFamily="34" charset="0"/>
              <a:buChar char="•"/>
            </a:lvl9pPr>
          </a:lstStyle>
          <a:p>
            <a:pPr marL="0" lvl="0" indent="406400" algn="just">
              <a:lnSpc>
                <a:spcPct val="120000"/>
              </a:lnSpc>
              <a:spcAft>
                <a:spcPts val="600"/>
              </a:spcAft>
              <a:buClr>
                <a:schemeClr val="tx1">
                  <a:lumMod val="85000"/>
                  <a:lumOff val="15000"/>
                </a:schemeClr>
              </a:buClr>
              <a:buSzPct val="100000"/>
              <a:buNone/>
              <a:extLst>
                <a:ext uri="{35155182-B16C-46BC-9424-99874614C6A1}">
                  <wpsdc:indentchars xmlns:wpsdc="http://www.wps.cn/officeDocument/2017/drawingmlCustomData" val="200" checksum="1740828767"/>
                </a:ext>
              </a:extLst>
            </a:pPr>
            <a:r>
              <a:rPr lang="en-US" altLang="zh-CN" sz="1600" kern="0" spc="0" dirty="0">
                <a:solidFill>
                  <a:schemeClr val="tx1">
                    <a:lumMod val="85000"/>
                    <a:lumOff val="15000"/>
                  </a:schemeClr>
                </a:solidFill>
                <a:uFillTx/>
                <a:latin typeface="Arial" panose="020B0604020202090204" pitchFamily="34" charset="0"/>
                <a:ea typeface="微软雅黑" panose="020B0503020204020204" charset="-122"/>
              </a:rPr>
              <a:t>1920年，在印度加尔各答东北的一个名叫米德纳波尔的小城，人们常见到有一种“神秘的生物”出没于附近森林，往往是一到晚上，就有两个用四肢走路的“像人的怪物”尾随在三只大狼后面。后来人们打死了大狼，在狼窝里终于发现这两个“怪物”，原来是两个裸体的女孩。其中大的年约七 八岁，小的约两岁。这两个小女孩被送到米德纳波尔的孤儿院去抚养 ，还给她们取了名字，大的叫卡玛拉，小的叫阿玛拉。到了第二年阿玛拉死了，而卡玛拉一直活到 1929年。这就是曾经轰动一时的“狼孩”一事。</a:t>
            </a:r>
            <a:endParaRPr lang="en-US" altLang="zh-CN" sz="1600" kern="0" spc="0" dirty="0">
              <a:solidFill>
                <a:schemeClr val="tx1">
                  <a:lumMod val="85000"/>
                  <a:lumOff val="15000"/>
                </a:schemeClr>
              </a:solidFill>
              <a:uFillTx/>
              <a:latin typeface="Arial" panose="020B0604020202090204" pitchFamily="34" charset="0"/>
              <a:ea typeface="微软雅黑" panose="020B0503020204020204" charset="-122"/>
            </a:endParaRPr>
          </a:p>
          <a:p>
            <a:pPr marL="0" lvl="0" indent="406400" algn="just">
              <a:lnSpc>
                <a:spcPct val="120000"/>
              </a:lnSpc>
              <a:spcAft>
                <a:spcPts val="600"/>
              </a:spcAft>
              <a:buClr>
                <a:schemeClr val="tx1">
                  <a:lumMod val="85000"/>
                  <a:lumOff val="15000"/>
                </a:schemeClr>
              </a:buClr>
              <a:buSzPct val="100000"/>
              <a:buNone/>
              <a:extLst>
                <a:ext uri="{35155182-B16C-46BC-9424-99874614C6A1}">
                  <wpsdc:indentchars xmlns:wpsdc="http://www.wps.cn/officeDocument/2017/drawingmlCustomData" val="200" checksum="1740828767"/>
                </a:ext>
              </a:extLst>
            </a:pPr>
            <a:r>
              <a:rPr lang="en-US" altLang="zh-CN" sz="1600" kern="0" spc="0" dirty="0">
                <a:solidFill>
                  <a:schemeClr val="tx1">
                    <a:lumMod val="85000"/>
                    <a:lumOff val="15000"/>
                  </a:schemeClr>
                </a:solidFill>
                <a:uFillTx/>
                <a:latin typeface="Arial" panose="020B0604020202090204" pitchFamily="34" charset="0"/>
                <a:ea typeface="微软雅黑" panose="020B0503020204020204" charset="-122"/>
                <a:sym typeface="+mn-ea"/>
              </a:rPr>
              <a:t>刚被发现时用四肢行走，慢走时膝盖和手着地，快跑时则手掌、脚掌同时着地。 她们总是喜欢单独活动，白天躲藏起来，夜间潜行。怕火和光，也怕水，不让人们替她们洗澡。不吃素食而要吃肉，吃时不用手拿，而是放在地上用牙齿撕开吃。每天午夜到清晨三点钟，她们像狼似地引颈长嚎。她们没有感情，只知道饥时觅食，饱则休息，很长时间内对别人不主动发生兴趣。不过她们很快学会了向辛格的妻子去要食物和水，如同家犬一样。只是在一年之后，当阿玛拉死的时候，人们看到卡玛拉“流了眼泪——两眼各流出一滴泪”。</a:t>
            </a:r>
            <a:endParaRPr lang="en-US" altLang="zh-CN" sz="1600" kern="0" spc="0" dirty="0">
              <a:solidFill>
                <a:schemeClr val="tx1">
                  <a:lumMod val="85000"/>
                  <a:lumOff val="15000"/>
                </a:schemeClr>
              </a:solidFill>
              <a:uFillTx/>
              <a:latin typeface="Arial" panose="020B0604020202090204" pitchFamily="34" charset="0"/>
              <a:ea typeface="微软雅黑" panose="020B0503020204020204" charset="-122"/>
              <a:sym typeface="+mn-ea"/>
            </a:endParaRPr>
          </a:p>
          <a:p>
            <a:pPr marL="0" lvl="0" indent="406400" algn="just">
              <a:lnSpc>
                <a:spcPct val="120000"/>
              </a:lnSpc>
              <a:spcAft>
                <a:spcPts val="600"/>
              </a:spcAft>
              <a:buClr>
                <a:schemeClr val="tx1">
                  <a:lumMod val="85000"/>
                  <a:lumOff val="15000"/>
                </a:schemeClr>
              </a:buClr>
              <a:buSzPct val="100000"/>
              <a:buNone/>
              <a:extLst>
                <a:ext uri="{35155182-B16C-46BC-9424-99874614C6A1}">
                  <wpsdc:indentchars xmlns:wpsdc="http://www.wps.cn/officeDocument/2017/drawingmlCustomData" val="200" checksum="1740828767"/>
                </a:ext>
              </a:extLst>
            </a:pPr>
            <a:r>
              <a:rPr lang="en-US" altLang="zh-CN" sz="1600" kern="0" spc="0" dirty="0">
                <a:solidFill>
                  <a:schemeClr val="tx1">
                    <a:lumMod val="85000"/>
                    <a:lumOff val="15000"/>
                  </a:schemeClr>
                </a:solidFill>
                <a:uFillTx/>
                <a:latin typeface="Arial" panose="020B0604020202090204" pitchFamily="34" charset="0"/>
                <a:sym typeface="+mn-ea"/>
              </a:rPr>
              <a:t>据研究，七八岁的卡玛拉刚被发现时，她只懂得一般6个月婴儿所懂得的事，花了很大气力都不能使她很快地适应人类的生活方式，2年后才会直立，6年后才艰难地学会独立行走，但快跑时还得四肢并用。直到死也未能真正学会讲话：4年内只学会6个词，听懂几句简单的话，7年时才学会45个词并勉强地学几句话。在最后的3年中，卡玛拉终于学会在晚上睡觉，她也怕黑暗了。很不幸，就在她开始朝人的生活习性迈进时，她死去了。辛格估计，卡玛拉死时已16岁左右，但她的智力只相当于三四岁的孩子！</a:t>
            </a:r>
            <a:endParaRPr lang="en-US" altLang="zh-CN" sz="1600" kern="0" spc="0" dirty="0">
              <a:solidFill>
                <a:schemeClr val="tx1">
                  <a:lumMod val="85000"/>
                  <a:lumOff val="15000"/>
                </a:schemeClr>
              </a:solidFill>
              <a:uFillTx/>
              <a:latin typeface="Arial" panose="020B0604020202090204" pitchFamily="34" charset="0"/>
              <a:ea typeface="微软雅黑" panose="020B0503020204020204" charset="-122"/>
              <a:sym typeface="+mn-ea"/>
            </a:endParaRPr>
          </a:p>
        </p:txBody>
      </p:sp>
      <p:pic>
        <p:nvPicPr>
          <p:cNvPr id="16" name="图形 15"/>
          <p:cNvPicPr>
            <a:picLocks noChangeAspect="1"/>
          </p:cNvPicPr>
          <p:nvPr/>
        </p:nvPicPr>
        <p:blipFill>
          <a:blip r:embed="rId8"/>
          <a:stretch>
            <a:fillRect/>
          </a:stretch>
        </p:blipFill>
        <p:spPr>
          <a:xfrm flipH="1">
            <a:off x="3446089" y="740494"/>
            <a:ext cx="861262" cy="745322"/>
          </a:xfrm>
          <a:prstGeom prst="rect">
            <a:avLst/>
          </a:prstGeom>
          <a:effectLst>
            <a:outerShdw blurRad="25400" dist="25400" dir="8100000" algn="tr" rotWithShape="0">
              <a:prstClr val="black">
                <a:alpha val="40000"/>
              </a:prstClr>
            </a:outerShdw>
          </a:effectLst>
        </p:spPr>
      </p:pic>
    </p:spTree>
    <p:custDataLst>
      <p:tags r:id="rId9"/>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1077437" y="5777393"/>
            <a:ext cx="889274" cy="88927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custDataLst>
              <p:tags r:id="rId2"/>
            </p:custDataLst>
          </p:nvPr>
        </p:nvSpPr>
        <p:spPr>
          <a:xfrm>
            <a:off x="10747100" y="5275790"/>
            <a:ext cx="330337" cy="3303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custDataLst>
              <p:tags r:id="rId3"/>
            </p:custDataLst>
          </p:nvPr>
        </p:nvSpPr>
        <p:spPr>
          <a:xfrm>
            <a:off x="0" y="0"/>
            <a:ext cx="12192000" cy="2933700"/>
          </a:xfrm>
          <a:prstGeom prst="rect">
            <a:avLst/>
          </a:pr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custDataLst>
              <p:tags r:id="rId4"/>
            </p:custDataLst>
          </p:nvPr>
        </p:nvSpPr>
        <p:spPr>
          <a:xfrm>
            <a:off x="812799" y="1154130"/>
            <a:ext cx="10566400" cy="624840"/>
          </a:xfrm>
          <a:prstGeom prst="rect">
            <a:avLst/>
          </a:prstGeom>
          <a:noFill/>
        </p:spPr>
        <p:txBody>
          <a:bodyPr wrap="square" lIns="90170" tIns="46990" rIns="90170" bIns="46990" rtlCol="0">
            <a:noAutofit/>
          </a:bodyPr>
          <a:lstStyle/>
          <a:p>
            <a:pPr algn="ctr"/>
            <a:r>
              <a:rPr lang="zh-CN" altLang="en-US" sz="4800" b="1" spc="300">
                <a:solidFill>
                  <a:schemeClr val="accent1">
                    <a:lumMod val="50000"/>
                  </a:schemeClr>
                </a:solidFill>
                <a:latin typeface="Arial" panose="020B0604020202090204" pitchFamily="34" charset="0"/>
                <a:ea typeface="微软雅黑" panose="020B0503020204020204" charset="-122"/>
              </a:rPr>
              <a:t>人的心理反映的主体特点</a:t>
            </a:r>
            <a:endParaRPr lang="zh-CN" altLang="en-US" sz="4800" b="1" spc="300">
              <a:solidFill>
                <a:schemeClr val="accent1">
                  <a:lumMod val="50000"/>
                </a:schemeClr>
              </a:solidFill>
              <a:latin typeface="Arial" panose="020B0604020202090204" pitchFamily="34" charset="0"/>
              <a:ea typeface="微软雅黑" panose="020B0503020204020204" charset="-122"/>
            </a:endParaRPr>
          </a:p>
        </p:txBody>
      </p:sp>
      <p:sp>
        <p:nvSpPr>
          <p:cNvPr id="16" name="任意多边形: 形状 11"/>
          <p:cNvSpPr/>
          <p:nvPr>
            <p:custDataLst>
              <p:tags r:id="rId5"/>
            </p:custDataLst>
          </p:nvPr>
        </p:nvSpPr>
        <p:spPr>
          <a:xfrm>
            <a:off x="1" y="-1079"/>
            <a:ext cx="1095891" cy="917015"/>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任意多边形: 形状 12"/>
          <p:cNvSpPr/>
          <p:nvPr>
            <p:custDataLst>
              <p:tags r:id="rId6"/>
            </p:custDataLst>
          </p:nvPr>
        </p:nvSpPr>
        <p:spPr>
          <a:xfrm flipH="1" flipV="1">
            <a:off x="11445273" y="2308858"/>
            <a:ext cx="746726" cy="624842"/>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形状 15"/>
          <p:cNvSpPr/>
          <p:nvPr>
            <p:custDataLst>
              <p:tags r:id="rId7"/>
            </p:custDataLst>
          </p:nvPr>
        </p:nvSpPr>
        <p:spPr>
          <a:xfrm>
            <a:off x="1000125" y="-1079"/>
            <a:ext cx="574676" cy="480875"/>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任意多边形: 形状 16"/>
          <p:cNvSpPr/>
          <p:nvPr>
            <p:custDataLst>
              <p:tags r:id="rId8"/>
            </p:custDataLst>
          </p:nvPr>
        </p:nvSpPr>
        <p:spPr>
          <a:xfrm flipH="1" flipV="1">
            <a:off x="11133722" y="2629422"/>
            <a:ext cx="363630" cy="304277"/>
          </a:xfrm>
          <a:custGeom>
            <a:avLst/>
            <a:gdLst>
              <a:gd name="connsiteX0" fmla="*/ 0 w 1095891"/>
              <a:gd name="connsiteY0" fmla="*/ 0 h 917015"/>
              <a:gd name="connsiteX1" fmla="*/ 1079584 w 1095891"/>
              <a:gd name="connsiteY1" fmla="*/ 0 h 917015"/>
              <a:gd name="connsiteX2" fmla="*/ 1080432 w 1095891"/>
              <a:gd name="connsiteY2" fmla="*/ 2732 h 917015"/>
              <a:gd name="connsiteX3" fmla="*/ 1095891 w 1095891"/>
              <a:gd name="connsiteY3" fmla="*/ 156086 h 917015"/>
              <a:gd name="connsiteX4" fmla="*/ 334962 w 1095891"/>
              <a:gd name="connsiteY4" fmla="*/ 917015 h 917015"/>
              <a:gd name="connsiteX5" fmla="*/ 38774 w 1095891"/>
              <a:gd name="connsiteY5" fmla="*/ 857217 h 917015"/>
              <a:gd name="connsiteX6" fmla="*/ 0 w 1095891"/>
              <a:gd name="connsiteY6" fmla="*/ 836171 h 91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891" h="917015">
                <a:moveTo>
                  <a:pt x="0" y="0"/>
                </a:moveTo>
                <a:lnTo>
                  <a:pt x="1079584" y="0"/>
                </a:lnTo>
                <a:lnTo>
                  <a:pt x="1080432" y="2732"/>
                </a:lnTo>
                <a:cubicBezTo>
                  <a:pt x="1090568" y="52267"/>
                  <a:pt x="1095891" y="103555"/>
                  <a:pt x="1095891" y="156086"/>
                </a:cubicBezTo>
                <a:cubicBezTo>
                  <a:pt x="1095891" y="576335"/>
                  <a:pt x="755211" y="917015"/>
                  <a:pt x="334962" y="917015"/>
                </a:cubicBezTo>
                <a:cubicBezTo>
                  <a:pt x="229900" y="917015"/>
                  <a:pt x="129811" y="895723"/>
                  <a:pt x="38774" y="857217"/>
                </a:cubicBezTo>
                <a:lnTo>
                  <a:pt x="0" y="83617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custDataLst>
              <p:tags r:id="rId9"/>
            </p:custDataLst>
          </p:nvPr>
        </p:nvSpPr>
        <p:spPr>
          <a:xfrm>
            <a:off x="837521" y="3042394"/>
            <a:ext cx="10516957" cy="3612554"/>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作为人对客观现实反映的心理现象是一种观念性的东西</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人对客观现实的反映总是通过主体的内部特点而折射出来</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solidFill>
                  <a:schemeClr val="tx1">
                    <a:lumMod val="75000"/>
                    <a:lumOff val="25000"/>
                  </a:schemeClr>
                </a:solidFill>
                <a:latin typeface="Arial" panose="020B0604020202090204" pitchFamily="34" charset="0"/>
                <a:ea typeface="微软雅黑" panose="020B0503020204020204" charset="-122"/>
              </a:rPr>
              <a:t>人的心理的反映是主观能动的反映</a:t>
            </a:r>
            <a:endParaRPr lang="zh-CN" altLang="en-US" sz="2000" spc="120" dirty="0">
              <a:solidFill>
                <a:schemeClr val="tx1">
                  <a:lumMod val="75000"/>
                  <a:lumOff val="25000"/>
                </a:schemeClr>
              </a:solidFill>
              <a:latin typeface="Arial" panose="020B0604020202090204" pitchFamily="34" charset="0"/>
              <a:ea typeface="微软雅黑" panose="020B0503020204020204" charset="-122"/>
            </a:endParaRPr>
          </a:p>
          <a:p>
            <a:pPr marL="720090" lvl="0" indent="-355600" algn="l" fontAlgn="ctr">
              <a:lnSpc>
                <a:spcPct val="120000"/>
              </a:lnSpc>
              <a:spcBef>
                <a:spcPts val="0"/>
              </a:spcBef>
              <a:spcAft>
                <a:spcPts val="800"/>
              </a:spcAft>
              <a:buSzPct val="100000"/>
              <a:buFont typeface="Wingdings" panose="05000000000000000000" charset="0"/>
              <a:buChar char=""/>
            </a:pPr>
            <a:r>
              <a:rPr lang="en-US" altLang="zh-CN" spc="120" dirty="0">
                <a:solidFill>
                  <a:schemeClr val="accent1">
                    <a:lumMod val="50000"/>
                  </a:schemeClr>
                </a:solidFill>
                <a:latin typeface="Arial" panose="020B0604020202090204" pitchFamily="34" charset="0"/>
                <a:ea typeface="微软雅黑" panose="020B0503020204020204" charset="-122"/>
              </a:rPr>
              <a:t>1.人脑对现实的反映受个人态度和经验的影响，使反映带有个人的主体特点</a:t>
            </a:r>
            <a:endParaRPr lang="en-US" altLang="zh-CN" spc="120" dirty="0">
              <a:solidFill>
                <a:schemeClr val="accent1">
                  <a:lumMod val="50000"/>
                </a:schemeClr>
              </a:solidFill>
              <a:latin typeface="Arial" panose="020B0604020202090204" pitchFamily="34" charset="0"/>
              <a:ea typeface="微软雅黑" panose="020B0503020204020204" charset="-122"/>
            </a:endParaRPr>
          </a:p>
          <a:p>
            <a:pPr marL="720090" lvl="0" indent="-355600" algn="l" fontAlgn="ctr">
              <a:lnSpc>
                <a:spcPct val="120000"/>
              </a:lnSpc>
              <a:spcBef>
                <a:spcPts val="0"/>
              </a:spcBef>
              <a:spcAft>
                <a:spcPts val="800"/>
              </a:spcAft>
              <a:buSzPct val="100000"/>
              <a:buFont typeface="Wingdings" panose="05000000000000000000" charset="0"/>
              <a:buChar char=""/>
            </a:pPr>
            <a:r>
              <a:rPr lang="en-US" altLang="zh-CN" spc="120" dirty="0">
                <a:solidFill>
                  <a:schemeClr val="accent1">
                    <a:lumMod val="50000"/>
                  </a:schemeClr>
                </a:solidFill>
                <a:latin typeface="Arial" panose="020B0604020202090204" pitchFamily="34" charset="0"/>
                <a:ea typeface="微软雅黑" panose="020B0503020204020204" charset="-122"/>
              </a:rPr>
              <a:t>2.人不但能调节和支配自己的行为，而且能反作用于客观现实，改造自然和社会，以满足人们的各种需要。 </a:t>
            </a:r>
            <a:endParaRPr lang="en-US" altLang="zh-CN" spc="120" dirty="0">
              <a:solidFill>
                <a:schemeClr val="accent1">
                  <a:lumMod val="50000"/>
                </a:schemeClr>
              </a:solidFill>
              <a:latin typeface="Arial" panose="020B0604020202090204" pitchFamily="34" charset="0"/>
              <a:ea typeface="微软雅黑" panose="020B0503020204020204" charset="-122"/>
            </a:endParaRPr>
          </a:p>
        </p:txBody>
      </p:sp>
    </p:spTree>
    <p:custDataLst>
      <p:tags r:id="rId10"/>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0"/>
          <p:cNvSpPr/>
          <p:nvPr>
            <p:custDataLst>
              <p:tags r:id="rId1"/>
            </p:custDataLst>
          </p:nvPr>
        </p:nvSpPr>
        <p:spPr>
          <a:xfrm>
            <a:off x="638175" y="2047875"/>
            <a:ext cx="11134725" cy="3655695"/>
          </a:xfrm>
          <a:custGeom>
            <a:avLst/>
            <a:gdLst>
              <a:gd name="connsiteX0" fmla="*/ 0 w 10925175"/>
              <a:gd name="connsiteY0" fmla="*/ 0 h 3171825"/>
              <a:gd name="connsiteX1" fmla="*/ 10925175 w 10925175"/>
              <a:gd name="connsiteY1" fmla="*/ 0 h 3171825"/>
              <a:gd name="connsiteX2" fmla="*/ 10925175 w 10925175"/>
              <a:gd name="connsiteY2" fmla="*/ 3171825 h 3171825"/>
              <a:gd name="connsiteX3" fmla="*/ 0 w 10925175"/>
              <a:gd name="connsiteY3" fmla="*/ 3171825 h 3171825"/>
              <a:gd name="connsiteX4" fmla="*/ 0 w 10925175"/>
              <a:gd name="connsiteY4" fmla="*/ 0 h 3171825"/>
              <a:gd name="connsiteX0-1" fmla="*/ 0 w 10925175"/>
              <a:gd name="connsiteY0-2" fmla="*/ 0 h 3171825"/>
              <a:gd name="connsiteX1-3" fmla="*/ 10925175 w 10925175"/>
              <a:gd name="connsiteY1-4" fmla="*/ 0 h 3171825"/>
              <a:gd name="connsiteX2-5" fmla="*/ 10925175 w 10925175"/>
              <a:gd name="connsiteY2-6" fmla="*/ 3171825 h 3171825"/>
              <a:gd name="connsiteX3-7" fmla="*/ 419100 w 10925175"/>
              <a:gd name="connsiteY3-8" fmla="*/ 2990850 h 3171825"/>
              <a:gd name="connsiteX4-9" fmla="*/ 0 w 10925175"/>
              <a:gd name="connsiteY4-10" fmla="*/ 0 h 3171825"/>
              <a:gd name="connsiteX0-11" fmla="*/ 219075 w 11144250"/>
              <a:gd name="connsiteY0-12" fmla="*/ 0 h 3276600"/>
              <a:gd name="connsiteX1-13" fmla="*/ 11144250 w 11144250"/>
              <a:gd name="connsiteY1-14" fmla="*/ 0 h 3276600"/>
              <a:gd name="connsiteX2-15" fmla="*/ 11144250 w 11144250"/>
              <a:gd name="connsiteY2-16" fmla="*/ 3171825 h 3276600"/>
              <a:gd name="connsiteX3-17" fmla="*/ 0 w 11144250"/>
              <a:gd name="connsiteY3-18" fmla="*/ 3276600 h 3276600"/>
              <a:gd name="connsiteX4-19" fmla="*/ 219075 w 11144250"/>
              <a:gd name="connsiteY4-20" fmla="*/ 0 h 3276600"/>
              <a:gd name="connsiteX0-21" fmla="*/ 219075 w 11306175"/>
              <a:gd name="connsiteY0-22" fmla="*/ 0 h 3276600"/>
              <a:gd name="connsiteX1-23" fmla="*/ 11144250 w 11306175"/>
              <a:gd name="connsiteY1-24" fmla="*/ 0 h 3276600"/>
              <a:gd name="connsiteX2-25" fmla="*/ 11306175 w 11306175"/>
              <a:gd name="connsiteY2-26" fmla="*/ 3000375 h 3276600"/>
              <a:gd name="connsiteX3-27" fmla="*/ 0 w 11306175"/>
              <a:gd name="connsiteY3-28" fmla="*/ 3276600 h 3276600"/>
              <a:gd name="connsiteX4-29" fmla="*/ 219075 w 11306175"/>
              <a:gd name="connsiteY4-30" fmla="*/ 0 h 3276600"/>
              <a:gd name="connsiteX0-31" fmla="*/ 219075 w 11306175"/>
              <a:gd name="connsiteY0-32" fmla="*/ 0 h 3276600"/>
              <a:gd name="connsiteX1-33" fmla="*/ 11058525 w 11306175"/>
              <a:gd name="connsiteY1-34" fmla="*/ 28575 h 3276600"/>
              <a:gd name="connsiteX2-35" fmla="*/ 11306175 w 11306175"/>
              <a:gd name="connsiteY2-36" fmla="*/ 3000375 h 3276600"/>
              <a:gd name="connsiteX3-37" fmla="*/ 0 w 11306175"/>
              <a:gd name="connsiteY3-38" fmla="*/ 3276600 h 3276600"/>
              <a:gd name="connsiteX4-39" fmla="*/ 219075 w 11306175"/>
              <a:gd name="connsiteY4-40" fmla="*/ 0 h 3276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06175" h="3276600">
                <a:moveTo>
                  <a:pt x="219075" y="0"/>
                </a:moveTo>
                <a:lnTo>
                  <a:pt x="11058525" y="28575"/>
                </a:lnTo>
                <a:lnTo>
                  <a:pt x="11306175" y="3000375"/>
                </a:lnTo>
                <a:lnTo>
                  <a:pt x="0" y="3276600"/>
                </a:lnTo>
                <a:lnTo>
                  <a:pt x="219075" y="0"/>
                </a:lnTo>
                <a:close/>
              </a:path>
            </a:pathLst>
          </a:cu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nvGrpSpPr>
          <p:cNvPr id="26" name="组合 25"/>
          <p:cNvGrpSpPr/>
          <p:nvPr/>
        </p:nvGrpSpPr>
        <p:grpSpPr>
          <a:xfrm>
            <a:off x="297179" y="454402"/>
            <a:ext cx="7677150" cy="1365622"/>
            <a:chOff x="297179" y="454402"/>
            <a:chExt cx="7677150" cy="1365622"/>
          </a:xfrm>
        </p:grpSpPr>
        <p:pic>
          <p:nvPicPr>
            <p:cNvPr id="9" name="图片 8"/>
            <p:cNvPicPr>
              <a:picLocks noChangeAspect="1"/>
            </p:cNvPicPr>
            <p:nvPr/>
          </p:nvPicPr>
          <p:blipFill>
            <a:blip r:embed="rId2"/>
            <a:stretch>
              <a:fillRect/>
            </a:stretch>
          </p:blipFill>
          <p:spPr>
            <a:xfrm>
              <a:off x="297179" y="454402"/>
              <a:ext cx="1365622" cy="1365622"/>
            </a:xfrm>
            <a:prstGeom prst="rect">
              <a:avLst/>
            </a:prstGeom>
          </p:spPr>
        </p:pic>
        <p:sp>
          <p:nvSpPr>
            <p:cNvPr id="14" name="矩形 13"/>
            <p:cNvSpPr/>
            <p:nvPr/>
          </p:nvSpPr>
          <p:spPr>
            <a:xfrm>
              <a:off x="1383029" y="815082"/>
              <a:ext cx="6591300" cy="645160"/>
            </a:xfrm>
            <a:prstGeom prst="rect">
              <a:avLst/>
            </a:prstGeom>
          </p:spPr>
          <p:txBody>
            <a:bodyPr wrap="square">
              <a:spAutoFit/>
              <a:scene3d>
                <a:camera prst="orthographicFront"/>
                <a:lightRig rig="threePt" dir="t"/>
              </a:scene3d>
            </a:bodyPr>
            <a:lstStyle/>
            <a:p>
              <a:pPr algn="l">
                <a:defRPr/>
              </a:pPr>
              <a:r>
                <a:rPr lang="zh-CN" altLang="en-US" sz="3600" dirty="0">
                  <a:solidFill>
                    <a:schemeClr val="accent1">
                      <a:lumMod val="25000"/>
                    </a:schemeClr>
                  </a:solidFill>
                  <a:effectLst/>
                  <a:latin typeface="Arial" panose="020B0604020202090204" pitchFamily="34" charset="0"/>
                  <a:ea typeface="汉仪旗黑-55简" panose="00020600040101010101" charset="-122"/>
                  <a:sym typeface="+mn-ea"/>
                </a:rPr>
                <a:t>项目背景</a:t>
              </a:r>
              <a:endParaRPr lang="zh-CN" altLang="en-US" sz="3600" dirty="0">
                <a:solidFill>
                  <a:schemeClr val="accent1">
                    <a:lumMod val="25000"/>
                  </a:schemeClr>
                </a:solidFill>
                <a:effectLst/>
                <a:latin typeface="Arial" panose="020B0604020202090204" pitchFamily="34" charset="0"/>
                <a:ea typeface="汉仪旗黑-55简" panose="00020600040101010101" charset="-122"/>
                <a:sym typeface="+mn-ea"/>
              </a:endParaRPr>
            </a:p>
          </p:txBody>
        </p:sp>
      </p:grpSp>
      <p:sp>
        <p:nvSpPr>
          <p:cNvPr id="16" name="矩形 11"/>
          <p:cNvSpPr/>
          <p:nvPr>
            <p:custDataLst>
              <p:tags r:id="rId3"/>
            </p:custDataLst>
          </p:nvPr>
        </p:nvSpPr>
        <p:spPr>
          <a:xfrm flipH="1">
            <a:off x="857250" y="2047875"/>
            <a:ext cx="8181975" cy="254906"/>
          </a:xfrm>
          <a:custGeom>
            <a:avLst/>
            <a:gdLst>
              <a:gd name="connsiteX0" fmla="*/ 0 w 8181975"/>
              <a:gd name="connsiteY0" fmla="*/ 0 h 254906"/>
              <a:gd name="connsiteX1" fmla="*/ 8181975 w 8181975"/>
              <a:gd name="connsiteY1" fmla="*/ 0 h 254906"/>
              <a:gd name="connsiteX2" fmla="*/ 8181975 w 8181975"/>
              <a:gd name="connsiteY2" fmla="*/ 254906 h 254906"/>
              <a:gd name="connsiteX3" fmla="*/ 0 w 8181975"/>
              <a:gd name="connsiteY3" fmla="*/ 254906 h 254906"/>
              <a:gd name="connsiteX4" fmla="*/ 0 w 8181975"/>
              <a:gd name="connsiteY4" fmla="*/ 0 h 254906"/>
              <a:gd name="connsiteX0-1" fmla="*/ 304800 w 8181975"/>
              <a:gd name="connsiteY0-2" fmla="*/ 0 h 254906"/>
              <a:gd name="connsiteX1-3" fmla="*/ 8181975 w 8181975"/>
              <a:gd name="connsiteY1-4" fmla="*/ 0 h 254906"/>
              <a:gd name="connsiteX2-5" fmla="*/ 8181975 w 8181975"/>
              <a:gd name="connsiteY2-6" fmla="*/ 254906 h 254906"/>
              <a:gd name="connsiteX3-7" fmla="*/ 0 w 8181975"/>
              <a:gd name="connsiteY3-8" fmla="*/ 254906 h 254906"/>
              <a:gd name="connsiteX4-9" fmla="*/ 304800 w 8181975"/>
              <a:gd name="connsiteY4-10" fmla="*/ 0 h 254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81975" h="254906">
                <a:moveTo>
                  <a:pt x="304800" y="0"/>
                </a:moveTo>
                <a:lnTo>
                  <a:pt x="8181975" y="0"/>
                </a:lnTo>
                <a:lnTo>
                  <a:pt x="8181975" y="254906"/>
                </a:lnTo>
                <a:lnTo>
                  <a:pt x="0" y="254906"/>
                </a:lnTo>
                <a:lnTo>
                  <a:pt x="304800" y="0"/>
                </a:lnTo>
                <a:close/>
              </a:path>
            </a:pathLst>
          </a:custGeom>
          <a:solidFill>
            <a:srgbClr val="EC544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17" name="矩形 16"/>
          <p:cNvSpPr/>
          <p:nvPr>
            <p:custDataLst>
              <p:tags r:id="rId4"/>
            </p:custDataLst>
          </p:nvPr>
        </p:nvSpPr>
        <p:spPr>
          <a:xfrm>
            <a:off x="1271270" y="2420620"/>
            <a:ext cx="8065770" cy="2584450"/>
          </a:xfrm>
          <a:prstGeom prst="rect">
            <a:avLst/>
          </a:prstGeom>
        </p:spPr>
        <p:txBody>
          <a:bodyPr wrap="square">
            <a:spAutoFit/>
          </a:bodyPr>
          <a:lstStyle/>
          <a:p>
            <a:pPr lvl="0" indent="457200" algn="just"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dk1"/>
                </a:solidFill>
                <a:latin typeface="Arial" panose="020B0604020202090204" pitchFamily="34" charset="0"/>
                <a:ea typeface="汉仪旗黑-55简" panose="00020600040101010101" charset="-122"/>
                <a:sym typeface="+mn-ea"/>
              </a:rPr>
              <a:t>在人类复杂的科学知识体系中，心理学是一门极其耀眼的学科。它虽然有着漫长的过去，但只有短暂的历史。对于未来想要从事教育事业的师范生来说，心理学是一门必修课程。因为它可以帮助教师更好地把握学生的心理，对其进行充分的知识教育和科学的心理引导，使学生身心健康成长。同时，对促进师范生加强自身的修养，提高从教素质，也具有非常重要的作用。因此，我们先要探讨心理学的研究对象、心理的实质以及心理学的研究原则和方法。</a:t>
            </a:r>
            <a:endParaRPr lang="zh-CN" altLang="en-US" dirty="0">
              <a:solidFill>
                <a:schemeClr val="dk1"/>
              </a:solidFill>
              <a:latin typeface="Arial" panose="020B0604020202090204" pitchFamily="34" charset="0"/>
              <a:ea typeface="汉仪旗黑-55简" panose="00020600040101010101" charset="-122"/>
              <a:sym typeface="+mn-ea"/>
            </a:endParaRPr>
          </a:p>
        </p:txBody>
      </p:sp>
      <p:grpSp>
        <p:nvGrpSpPr>
          <p:cNvPr id="18" name="组合 17"/>
          <p:cNvGrpSpPr/>
          <p:nvPr/>
        </p:nvGrpSpPr>
        <p:grpSpPr>
          <a:xfrm>
            <a:off x="875392" y="5012055"/>
            <a:ext cx="820058" cy="636053"/>
            <a:chOff x="6029777" y="1990790"/>
            <a:chExt cx="620032" cy="494681"/>
          </a:xfrm>
          <a:solidFill>
            <a:schemeClr val="bg1"/>
          </a:solidFill>
        </p:grpSpPr>
        <p:sp>
          <p:nvSpPr>
            <p:cNvPr id="20" name="Freeform 386"/>
            <p:cNvSpPr>
              <a:spLocks noEditPoints="1"/>
            </p:cNvSpPr>
            <p:nvPr>
              <p:custDataLst>
                <p:tags r:id="rId5"/>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1" name="Freeform 387"/>
            <p:cNvSpPr/>
            <p:nvPr>
              <p:custDataLst>
                <p:tags r:id="rId6"/>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2" name="Oval 388"/>
            <p:cNvSpPr>
              <a:spLocks noChangeArrowheads="1"/>
            </p:cNvSpPr>
            <p:nvPr>
              <p:custDataLst>
                <p:tags r:id="rId7"/>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3" name="Freeform 389"/>
            <p:cNvSpPr>
              <a:spLocks noEditPoints="1"/>
            </p:cNvSpPr>
            <p:nvPr>
              <p:custDataLst>
                <p:tags r:id="rId8"/>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grpSp>
        <p:nvGrpSpPr>
          <p:cNvPr id="24" name="组合 23"/>
          <p:cNvGrpSpPr/>
          <p:nvPr/>
        </p:nvGrpSpPr>
        <p:grpSpPr>
          <a:xfrm>
            <a:off x="1750597" y="5154431"/>
            <a:ext cx="597997" cy="453629"/>
            <a:chOff x="6029777" y="1990790"/>
            <a:chExt cx="620032" cy="494681"/>
          </a:xfrm>
          <a:solidFill>
            <a:schemeClr val="bg1"/>
          </a:solidFill>
        </p:grpSpPr>
        <p:sp>
          <p:nvSpPr>
            <p:cNvPr id="25" name="Freeform 386"/>
            <p:cNvSpPr>
              <a:spLocks noEditPoints="1"/>
            </p:cNvSpPr>
            <p:nvPr>
              <p:custDataLst>
                <p:tags r:id="rId9"/>
              </p:custDataLst>
            </p:nvPr>
          </p:nvSpPr>
          <p:spPr bwMode="auto">
            <a:xfrm>
              <a:off x="6029777" y="1990790"/>
              <a:ext cx="532240" cy="494681"/>
            </a:xfrm>
            <a:custGeom>
              <a:avLst/>
              <a:gdLst>
                <a:gd name="T0" fmla="*/ 67 w 164"/>
                <a:gd name="T1" fmla="*/ 83 h 174"/>
                <a:gd name="T2" fmla="*/ 84 w 164"/>
                <a:gd name="T3" fmla="*/ 80 h 174"/>
                <a:gd name="T4" fmla="*/ 87 w 164"/>
                <a:gd name="T5" fmla="*/ 74 h 174"/>
                <a:gd name="T6" fmla="*/ 80 w 164"/>
                <a:gd name="T7" fmla="*/ 63 h 174"/>
                <a:gd name="T8" fmla="*/ 77 w 164"/>
                <a:gd name="T9" fmla="*/ 56 h 174"/>
                <a:gd name="T10" fmla="*/ 76 w 164"/>
                <a:gd name="T11" fmla="*/ 43 h 174"/>
                <a:gd name="T12" fmla="*/ 119 w 164"/>
                <a:gd name="T13" fmla="*/ 0 h 174"/>
                <a:gd name="T14" fmla="*/ 163 w 164"/>
                <a:gd name="T15" fmla="*/ 43 h 174"/>
                <a:gd name="T16" fmla="*/ 158 w 164"/>
                <a:gd name="T17" fmla="*/ 64 h 174"/>
                <a:gd name="T18" fmla="*/ 144 w 164"/>
                <a:gd name="T19" fmla="*/ 79 h 174"/>
                <a:gd name="T20" fmla="*/ 162 w 164"/>
                <a:gd name="T21" fmla="*/ 123 h 174"/>
                <a:gd name="T22" fmla="*/ 146 w 164"/>
                <a:gd name="T23" fmla="*/ 155 h 174"/>
                <a:gd name="T24" fmla="*/ 121 w 164"/>
                <a:gd name="T25" fmla="*/ 169 h 174"/>
                <a:gd name="T26" fmla="*/ 85 w 164"/>
                <a:gd name="T27" fmla="*/ 174 h 174"/>
                <a:gd name="T28" fmla="*/ 5 w 164"/>
                <a:gd name="T29" fmla="*/ 127 h 174"/>
                <a:gd name="T30" fmla="*/ 1 w 164"/>
                <a:gd name="T31" fmla="*/ 91 h 174"/>
                <a:gd name="T32" fmla="*/ 7 w 164"/>
                <a:gd name="T33" fmla="*/ 65 h 174"/>
                <a:gd name="T34" fmla="*/ 20 w 164"/>
                <a:gd name="T35" fmla="*/ 58 h 174"/>
                <a:gd name="T36" fmla="*/ 33 w 164"/>
                <a:gd name="T37" fmla="*/ 68 h 174"/>
                <a:gd name="T38" fmla="*/ 67 w 164"/>
                <a:gd name="T39" fmla="*/ 83 h 174"/>
                <a:gd name="T40" fmla="*/ 90 w 164"/>
                <a:gd name="T41" fmla="*/ 91 h 174"/>
                <a:gd name="T42" fmla="*/ 67 w 164"/>
                <a:gd name="T43" fmla="*/ 95 h 174"/>
                <a:gd name="T44" fmla="*/ 23 w 164"/>
                <a:gd name="T45" fmla="*/ 76 h 174"/>
                <a:gd name="T46" fmla="*/ 18 w 164"/>
                <a:gd name="T47" fmla="*/ 71 h 174"/>
                <a:gd name="T48" fmla="*/ 18 w 164"/>
                <a:gd name="T49" fmla="*/ 71 h 174"/>
                <a:gd name="T50" fmla="*/ 13 w 164"/>
                <a:gd name="T51" fmla="*/ 92 h 174"/>
                <a:gd name="T52" fmla="*/ 17 w 164"/>
                <a:gd name="T53" fmla="*/ 123 h 174"/>
                <a:gd name="T54" fmla="*/ 85 w 164"/>
                <a:gd name="T55" fmla="*/ 161 h 174"/>
                <a:gd name="T56" fmla="*/ 118 w 164"/>
                <a:gd name="T57" fmla="*/ 157 h 174"/>
                <a:gd name="T58" fmla="*/ 137 w 164"/>
                <a:gd name="T59" fmla="*/ 146 h 174"/>
                <a:gd name="T60" fmla="*/ 149 w 164"/>
                <a:gd name="T61" fmla="*/ 122 h 174"/>
                <a:gd name="T62" fmla="*/ 134 w 164"/>
                <a:gd name="T63" fmla="*/ 85 h 174"/>
                <a:gd name="T64" fmla="*/ 132 w 164"/>
                <a:gd name="T65" fmla="*/ 76 h 174"/>
                <a:gd name="T66" fmla="*/ 139 w 164"/>
                <a:gd name="T67" fmla="*/ 68 h 174"/>
                <a:gd name="T68" fmla="*/ 147 w 164"/>
                <a:gd name="T69" fmla="*/ 58 h 174"/>
                <a:gd name="T70" fmla="*/ 151 w 164"/>
                <a:gd name="T71" fmla="*/ 43 h 174"/>
                <a:gd name="T72" fmla="*/ 119 w 164"/>
                <a:gd name="T73" fmla="*/ 12 h 174"/>
                <a:gd name="T74" fmla="*/ 88 w 164"/>
                <a:gd name="T75" fmla="*/ 43 h 174"/>
                <a:gd name="T76" fmla="*/ 89 w 164"/>
                <a:gd name="T77" fmla="*/ 52 h 174"/>
                <a:gd name="T78" fmla="*/ 98 w 164"/>
                <a:gd name="T79" fmla="*/ 68 h 174"/>
                <a:gd name="T80" fmla="*/ 100 w 164"/>
                <a:gd name="T81" fmla="*/ 76 h 174"/>
                <a:gd name="T82" fmla="*/ 97 w 164"/>
                <a:gd name="T83" fmla="*/ 85 h 174"/>
                <a:gd name="T84" fmla="*/ 90 w 164"/>
                <a:gd name="T85" fmla="*/ 9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74">
                  <a:moveTo>
                    <a:pt x="67" y="83"/>
                  </a:moveTo>
                  <a:cubicBezTo>
                    <a:pt x="74" y="83"/>
                    <a:pt x="80" y="82"/>
                    <a:pt x="84" y="80"/>
                  </a:cubicBezTo>
                  <a:cubicBezTo>
                    <a:pt x="87" y="78"/>
                    <a:pt x="89" y="77"/>
                    <a:pt x="87" y="74"/>
                  </a:cubicBezTo>
                  <a:cubicBezTo>
                    <a:pt x="86" y="70"/>
                    <a:pt x="82" y="67"/>
                    <a:pt x="80" y="63"/>
                  </a:cubicBezTo>
                  <a:cubicBezTo>
                    <a:pt x="79" y="61"/>
                    <a:pt x="78" y="58"/>
                    <a:pt x="77" y="56"/>
                  </a:cubicBezTo>
                  <a:cubicBezTo>
                    <a:pt x="76" y="52"/>
                    <a:pt x="76" y="48"/>
                    <a:pt x="76" y="43"/>
                  </a:cubicBezTo>
                  <a:cubicBezTo>
                    <a:pt x="76" y="19"/>
                    <a:pt x="95" y="0"/>
                    <a:pt x="119" y="0"/>
                  </a:cubicBezTo>
                  <a:cubicBezTo>
                    <a:pt x="143" y="0"/>
                    <a:pt x="163" y="19"/>
                    <a:pt x="163" y="43"/>
                  </a:cubicBezTo>
                  <a:cubicBezTo>
                    <a:pt x="163" y="51"/>
                    <a:pt x="161" y="58"/>
                    <a:pt x="158" y="64"/>
                  </a:cubicBezTo>
                  <a:cubicBezTo>
                    <a:pt x="154" y="70"/>
                    <a:pt x="150" y="75"/>
                    <a:pt x="144" y="79"/>
                  </a:cubicBezTo>
                  <a:cubicBezTo>
                    <a:pt x="147" y="86"/>
                    <a:pt x="164" y="96"/>
                    <a:pt x="162" y="123"/>
                  </a:cubicBezTo>
                  <a:cubicBezTo>
                    <a:pt x="161" y="134"/>
                    <a:pt x="156" y="145"/>
                    <a:pt x="146" y="155"/>
                  </a:cubicBezTo>
                  <a:cubicBezTo>
                    <a:pt x="140" y="161"/>
                    <a:pt x="132" y="166"/>
                    <a:pt x="121" y="169"/>
                  </a:cubicBezTo>
                  <a:cubicBezTo>
                    <a:pt x="111" y="172"/>
                    <a:pt x="99" y="174"/>
                    <a:pt x="85" y="174"/>
                  </a:cubicBezTo>
                  <a:cubicBezTo>
                    <a:pt x="36" y="174"/>
                    <a:pt x="14" y="152"/>
                    <a:pt x="5" y="127"/>
                  </a:cubicBezTo>
                  <a:cubicBezTo>
                    <a:pt x="1" y="115"/>
                    <a:pt x="0" y="102"/>
                    <a:pt x="1" y="91"/>
                  </a:cubicBezTo>
                  <a:cubicBezTo>
                    <a:pt x="1" y="80"/>
                    <a:pt x="4" y="70"/>
                    <a:pt x="7" y="65"/>
                  </a:cubicBezTo>
                  <a:cubicBezTo>
                    <a:pt x="10" y="59"/>
                    <a:pt x="15" y="56"/>
                    <a:pt x="20" y="58"/>
                  </a:cubicBezTo>
                  <a:cubicBezTo>
                    <a:pt x="26" y="60"/>
                    <a:pt x="29" y="64"/>
                    <a:pt x="33" y="68"/>
                  </a:cubicBezTo>
                  <a:cubicBezTo>
                    <a:pt x="38" y="75"/>
                    <a:pt x="44" y="82"/>
                    <a:pt x="67" y="83"/>
                  </a:cubicBezTo>
                  <a:close/>
                  <a:moveTo>
                    <a:pt x="90" y="91"/>
                  </a:moveTo>
                  <a:cubicBezTo>
                    <a:pt x="84" y="93"/>
                    <a:pt x="76" y="95"/>
                    <a:pt x="67" y="95"/>
                  </a:cubicBezTo>
                  <a:cubicBezTo>
                    <a:pt x="39" y="95"/>
                    <a:pt x="30" y="84"/>
                    <a:pt x="23" y="76"/>
                  </a:cubicBezTo>
                  <a:cubicBezTo>
                    <a:pt x="21" y="74"/>
                    <a:pt x="20" y="72"/>
                    <a:pt x="18" y="71"/>
                  </a:cubicBezTo>
                  <a:cubicBezTo>
                    <a:pt x="18" y="71"/>
                    <a:pt x="18" y="71"/>
                    <a:pt x="18" y="71"/>
                  </a:cubicBezTo>
                  <a:cubicBezTo>
                    <a:pt x="16" y="75"/>
                    <a:pt x="14" y="83"/>
                    <a:pt x="13" y="92"/>
                  </a:cubicBezTo>
                  <a:cubicBezTo>
                    <a:pt x="12" y="102"/>
                    <a:pt x="13" y="112"/>
                    <a:pt x="17" y="123"/>
                  </a:cubicBezTo>
                  <a:cubicBezTo>
                    <a:pt x="24" y="143"/>
                    <a:pt x="43" y="161"/>
                    <a:pt x="85" y="161"/>
                  </a:cubicBezTo>
                  <a:cubicBezTo>
                    <a:pt x="98" y="161"/>
                    <a:pt x="109" y="160"/>
                    <a:pt x="118" y="157"/>
                  </a:cubicBezTo>
                  <a:cubicBezTo>
                    <a:pt x="126" y="155"/>
                    <a:pt x="132" y="151"/>
                    <a:pt x="137" y="146"/>
                  </a:cubicBezTo>
                  <a:cubicBezTo>
                    <a:pt x="145" y="138"/>
                    <a:pt x="149" y="130"/>
                    <a:pt x="149" y="122"/>
                  </a:cubicBezTo>
                  <a:cubicBezTo>
                    <a:pt x="151" y="104"/>
                    <a:pt x="141" y="98"/>
                    <a:pt x="134" y="85"/>
                  </a:cubicBezTo>
                  <a:cubicBezTo>
                    <a:pt x="133" y="82"/>
                    <a:pt x="132" y="79"/>
                    <a:pt x="132" y="76"/>
                  </a:cubicBezTo>
                  <a:cubicBezTo>
                    <a:pt x="133" y="71"/>
                    <a:pt x="136" y="70"/>
                    <a:pt x="139" y="68"/>
                  </a:cubicBezTo>
                  <a:cubicBezTo>
                    <a:pt x="142" y="65"/>
                    <a:pt x="145" y="62"/>
                    <a:pt x="147" y="58"/>
                  </a:cubicBezTo>
                  <a:cubicBezTo>
                    <a:pt x="149" y="54"/>
                    <a:pt x="151" y="49"/>
                    <a:pt x="151" y="43"/>
                  </a:cubicBezTo>
                  <a:cubicBezTo>
                    <a:pt x="151" y="26"/>
                    <a:pt x="137" y="12"/>
                    <a:pt x="119" y="12"/>
                  </a:cubicBezTo>
                  <a:cubicBezTo>
                    <a:pt x="102" y="12"/>
                    <a:pt x="88" y="26"/>
                    <a:pt x="88" y="43"/>
                  </a:cubicBezTo>
                  <a:cubicBezTo>
                    <a:pt x="88" y="47"/>
                    <a:pt x="88" y="50"/>
                    <a:pt x="89" y="52"/>
                  </a:cubicBezTo>
                  <a:cubicBezTo>
                    <a:pt x="92" y="61"/>
                    <a:pt x="95" y="61"/>
                    <a:pt x="98" y="68"/>
                  </a:cubicBezTo>
                  <a:cubicBezTo>
                    <a:pt x="99" y="71"/>
                    <a:pt x="100" y="74"/>
                    <a:pt x="100" y="76"/>
                  </a:cubicBezTo>
                  <a:cubicBezTo>
                    <a:pt x="100" y="80"/>
                    <a:pt x="99" y="83"/>
                    <a:pt x="97" y="85"/>
                  </a:cubicBezTo>
                  <a:cubicBezTo>
                    <a:pt x="95" y="87"/>
                    <a:pt x="93" y="89"/>
                    <a:pt x="90" y="91"/>
                  </a:cubicBezTo>
                  <a:close/>
                </a:path>
              </a:pathLst>
            </a:custGeom>
            <a:solidFill>
              <a:schemeClr val="lt1"/>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7" name="Freeform 387"/>
            <p:cNvSpPr/>
            <p:nvPr>
              <p:custDataLst>
                <p:tags r:id="rId10"/>
              </p:custDataLst>
            </p:nvPr>
          </p:nvSpPr>
          <p:spPr bwMode="auto">
            <a:xfrm>
              <a:off x="6523608" y="2061803"/>
              <a:ext cx="126201" cy="127582"/>
            </a:xfrm>
            <a:custGeom>
              <a:avLst/>
              <a:gdLst>
                <a:gd name="T0" fmla="*/ 6 w 39"/>
                <a:gd name="T1" fmla="*/ 10 h 45"/>
                <a:gd name="T2" fmla="*/ 18 w 39"/>
                <a:gd name="T3" fmla="*/ 5 h 45"/>
                <a:gd name="T4" fmla="*/ 34 w 39"/>
                <a:gd name="T5" fmla="*/ 19 h 45"/>
                <a:gd name="T6" fmla="*/ 10 w 39"/>
                <a:gd name="T7" fmla="*/ 29 h 45"/>
                <a:gd name="T8" fmla="*/ 17 w 39"/>
                <a:gd name="T9" fmla="*/ 37 h 45"/>
                <a:gd name="T10" fmla="*/ 8 w 39"/>
                <a:gd name="T11" fmla="*/ 42 h 45"/>
                <a:gd name="T12" fmla="*/ 0 w 39"/>
                <a:gd name="T13" fmla="*/ 37 h 45"/>
                <a:gd name="T14" fmla="*/ 0 w 39"/>
                <a:gd name="T15" fmla="*/ 36 h 45"/>
                <a:gd name="T16" fmla="*/ 5 w 39"/>
                <a:gd name="T17" fmla="*/ 15 h 45"/>
                <a:gd name="T18" fmla="*/ 5 w 39"/>
                <a:gd name="T19" fmla="*/ 14 h 45"/>
                <a:gd name="T20" fmla="*/ 6 w 39"/>
                <a:gd name="T2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5">
                  <a:moveTo>
                    <a:pt x="6" y="10"/>
                  </a:moveTo>
                  <a:cubicBezTo>
                    <a:pt x="10" y="11"/>
                    <a:pt x="12" y="9"/>
                    <a:pt x="18" y="5"/>
                  </a:cubicBezTo>
                  <a:cubicBezTo>
                    <a:pt x="27" y="0"/>
                    <a:pt x="39" y="10"/>
                    <a:pt x="34" y="19"/>
                  </a:cubicBezTo>
                  <a:cubicBezTo>
                    <a:pt x="28" y="27"/>
                    <a:pt x="24" y="29"/>
                    <a:pt x="10" y="29"/>
                  </a:cubicBezTo>
                  <a:cubicBezTo>
                    <a:pt x="15" y="30"/>
                    <a:pt x="17" y="34"/>
                    <a:pt x="17" y="37"/>
                  </a:cubicBezTo>
                  <a:cubicBezTo>
                    <a:pt x="16" y="41"/>
                    <a:pt x="12" y="45"/>
                    <a:pt x="8" y="42"/>
                  </a:cubicBezTo>
                  <a:cubicBezTo>
                    <a:pt x="6" y="40"/>
                    <a:pt x="6" y="38"/>
                    <a:pt x="0" y="37"/>
                  </a:cubicBezTo>
                  <a:cubicBezTo>
                    <a:pt x="0" y="36"/>
                    <a:pt x="0" y="36"/>
                    <a:pt x="0" y="36"/>
                  </a:cubicBezTo>
                  <a:cubicBezTo>
                    <a:pt x="3" y="30"/>
                    <a:pt x="5" y="23"/>
                    <a:pt x="5" y="15"/>
                  </a:cubicBezTo>
                  <a:cubicBezTo>
                    <a:pt x="5" y="14"/>
                    <a:pt x="5" y="14"/>
                    <a:pt x="5" y="14"/>
                  </a:cubicBezTo>
                  <a:cubicBezTo>
                    <a:pt x="6" y="10"/>
                    <a:pt x="6" y="10"/>
                    <a:pt x="6" y="1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8" name="Oval 388"/>
            <p:cNvSpPr>
              <a:spLocks noChangeArrowheads="1"/>
            </p:cNvSpPr>
            <p:nvPr>
              <p:custDataLst>
                <p:tags r:id="rId11"/>
              </p:custDataLst>
            </p:nvPr>
          </p:nvSpPr>
          <p:spPr bwMode="auto">
            <a:xfrm>
              <a:off x="6428956" y="2064210"/>
              <a:ext cx="42525" cy="373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sp>
          <p:nvSpPr>
            <p:cNvPr id="29" name="Freeform 389"/>
            <p:cNvSpPr>
              <a:spLocks noEditPoints="1"/>
            </p:cNvSpPr>
            <p:nvPr>
              <p:custDataLst>
                <p:tags r:id="rId12"/>
              </p:custDataLst>
            </p:nvPr>
          </p:nvSpPr>
          <p:spPr bwMode="auto">
            <a:xfrm>
              <a:off x="6134030" y="2238732"/>
              <a:ext cx="242801" cy="150451"/>
            </a:xfrm>
            <a:custGeom>
              <a:avLst/>
              <a:gdLst>
                <a:gd name="T0" fmla="*/ 48 w 75"/>
                <a:gd name="T1" fmla="*/ 0 h 53"/>
                <a:gd name="T2" fmla="*/ 67 w 75"/>
                <a:gd name="T3" fmla="*/ 8 h 53"/>
                <a:gd name="T4" fmla="*/ 75 w 75"/>
                <a:gd name="T5" fmla="*/ 27 h 53"/>
                <a:gd name="T6" fmla="*/ 67 w 75"/>
                <a:gd name="T7" fmla="*/ 46 h 53"/>
                <a:gd name="T8" fmla="*/ 48 w 75"/>
                <a:gd name="T9" fmla="*/ 53 h 53"/>
                <a:gd name="T10" fmla="*/ 16 w 75"/>
                <a:gd name="T11" fmla="*/ 45 h 53"/>
                <a:gd name="T12" fmla="*/ 0 w 75"/>
                <a:gd name="T13" fmla="*/ 27 h 53"/>
                <a:gd name="T14" fmla="*/ 16 w 75"/>
                <a:gd name="T15" fmla="*/ 9 h 53"/>
                <a:gd name="T16" fmla="*/ 48 w 75"/>
                <a:gd name="T17" fmla="*/ 0 h 53"/>
                <a:gd name="T18" fmla="*/ 59 w 75"/>
                <a:gd name="T19" fmla="*/ 17 h 53"/>
                <a:gd name="T20" fmla="*/ 48 w 75"/>
                <a:gd name="T21" fmla="*/ 13 h 53"/>
                <a:gd name="T22" fmla="*/ 22 w 75"/>
                <a:gd name="T23" fmla="*/ 20 h 53"/>
                <a:gd name="T24" fmla="*/ 13 w 75"/>
                <a:gd name="T25" fmla="*/ 27 h 53"/>
                <a:gd name="T26" fmla="*/ 22 w 75"/>
                <a:gd name="T27" fmla="*/ 34 h 53"/>
                <a:gd name="T28" fmla="*/ 48 w 75"/>
                <a:gd name="T29" fmla="*/ 41 h 53"/>
                <a:gd name="T30" fmla="*/ 59 w 75"/>
                <a:gd name="T31" fmla="*/ 37 h 53"/>
                <a:gd name="T32" fmla="*/ 63 w 75"/>
                <a:gd name="T33" fmla="*/ 27 h 53"/>
                <a:gd name="T34" fmla="*/ 59 w 75"/>
                <a:gd name="T35"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53">
                  <a:moveTo>
                    <a:pt x="48" y="0"/>
                  </a:moveTo>
                  <a:cubicBezTo>
                    <a:pt x="56" y="0"/>
                    <a:pt x="62" y="3"/>
                    <a:pt x="67" y="8"/>
                  </a:cubicBezTo>
                  <a:cubicBezTo>
                    <a:pt x="72" y="13"/>
                    <a:pt x="75" y="20"/>
                    <a:pt x="75" y="27"/>
                  </a:cubicBezTo>
                  <a:cubicBezTo>
                    <a:pt x="75" y="34"/>
                    <a:pt x="72" y="41"/>
                    <a:pt x="67" y="46"/>
                  </a:cubicBezTo>
                  <a:cubicBezTo>
                    <a:pt x="62" y="51"/>
                    <a:pt x="56" y="53"/>
                    <a:pt x="48" y="53"/>
                  </a:cubicBezTo>
                  <a:cubicBezTo>
                    <a:pt x="41" y="53"/>
                    <a:pt x="27" y="50"/>
                    <a:pt x="16" y="45"/>
                  </a:cubicBezTo>
                  <a:cubicBezTo>
                    <a:pt x="7" y="41"/>
                    <a:pt x="0" y="35"/>
                    <a:pt x="0" y="27"/>
                  </a:cubicBezTo>
                  <a:cubicBezTo>
                    <a:pt x="0" y="19"/>
                    <a:pt x="7" y="13"/>
                    <a:pt x="16" y="9"/>
                  </a:cubicBezTo>
                  <a:cubicBezTo>
                    <a:pt x="27" y="4"/>
                    <a:pt x="41" y="0"/>
                    <a:pt x="48" y="0"/>
                  </a:cubicBezTo>
                  <a:close/>
                  <a:moveTo>
                    <a:pt x="59" y="17"/>
                  </a:moveTo>
                  <a:cubicBezTo>
                    <a:pt x="56" y="14"/>
                    <a:pt x="52" y="13"/>
                    <a:pt x="48" y="13"/>
                  </a:cubicBezTo>
                  <a:cubicBezTo>
                    <a:pt x="42" y="13"/>
                    <a:pt x="30" y="15"/>
                    <a:pt x="22" y="20"/>
                  </a:cubicBezTo>
                  <a:cubicBezTo>
                    <a:pt x="16" y="22"/>
                    <a:pt x="13" y="25"/>
                    <a:pt x="13" y="27"/>
                  </a:cubicBezTo>
                  <a:cubicBezTo>
                    <a:pt x="13" y="29"/>
                    <a:pt x="16" y="32"/>
                    <a:pt x="22" y="34"/>
                  </a:cubicBezTo>
                  <a:cubicBezTo>
                    <a:pt x="30" y="38"/>
                    <a:pt x="42" y="41"/>
                    <a:pt x="48" y="41"/>
                  </a:cubicBezTo>
                  <a:cubicBezTo>
                    <a:pt x="52" y="41"/>
                    <a:pt x="56" y="40"/>
                    <a:pt x="59" y="37"/>
                  </a:cubicBezTo>
                  <a:cubicBezTo>
                    <a:pt x="62" y="34"/>
                    <a:pt x="63" y="31"/>
                    <a:pt x="63" y="27"/>
                  </a:cubicBezTo>
                  <a:cubicBezTo>
                    <a:pt x="63" y="23"/>
                    <a:pt x="62" y="19"/>
                    <a:pt x="59" y="1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黑体" panose="02010609060101010101" charset="-122"/>
                <a:ea typeface="黑体" panose="02010609060101010101" charset="-122"/>
                <a:cs typeface="黑体" panose="02010609060101010101" charset="-122"/>
                <a:sym typeface="黑体" panose="02010609060101010101" charset="-122"/>
              </a:endParaRPr>
            </a:p>
          </p:txBody>
        </p:sp>
      </p:grpSp>
      <p:pic>
        <p:nvPicPr>
          <p:cNvPr id="3" name="图片 2"/>
          <p:cNvPicPr>
            <a:picLocks noChangeAspect="1"/>
          </p:cNvPicPr>
          <p:nvPr/>
        </p:nvPicPr>
        <p:blipFill>
          <a:blip r:embed="rId13">
            <a:extLst>
              <a:ext uri="{28A0092B-C50C-407E-A947-70E740481C1C}">
                <a14:useLocalDpi xmlns:a14="http://schemas.microsoft.com/office/drawing/2010/main" val="0"/>
              </a:ext>
            </a:extLst>
          </a:blip>
          <a:srcRect l="5309" t="8081" r="8347" b="10869"/>
          <a:stretch>
            <a:fillRect/>
          </a:stretch>
        </p:blipFill>
        <p:spPr>
          <a:xfrm>
            <a:off x="8625205" y="3560445"/>
            <a:ext cx="3536950" cy="331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bldLvl="0" animBg="1"/>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9050" y="-15240"/>
            <a:ext cx="5168900" cy="6875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C:\Users\2GGTFQ2\Desktop\图片库\已购买-压缩\124435379.jpg124435379"/>
          <p:cNvPicPr>
            <a:picLocks noChangeAspect="1"/>
          </p:cNvPicPr>
          <p:nvPr>
            <p:custDataLst>
              <p:tags r:id="rId1"/>
            </p:custDataLst>
          </p:nvPr>
        </p:nvPicPr>
        <p:blipFill>
          <a:blip r:embed="rId2"/>
          <a:srcRect l="1186" r="214" b="9616"/>
          <a:stretch>
            <a:fillRect/>
          </a:stretch>
        </p:blipFill>
        <p:spPr>
          <a:xfrm>
            <a:off x="-9525" y="318770"/>
            <a:ext cx="5149850" cy="6207125"/>
          </a:xfrm>
          <a:prstGeom prst="rect">
            <a:avLst/>
          </a:prstGeom>
        </p:spPr>
      </p:pic>
      <p:sp>
        <p:nvSpPr>
          <p:cNvPr id="5" name="矩形 4"/>
          <p:cNvSpPr/>
          <p:nvPr>
            <p:custDataLst>
              <p:tags r:id="rId3"/>
            </p:custDataLst>
          </p:nvPr>
        </p:nvSpPr>
        <p:spPr>
          <a:xfrm>
            <a:off x="5149850" y="-15875"/>
            <a:ext cx="139700" cy="68764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endParaRPr lang="zh-CN" altLang="en-US">
              <a:cs typeface="+mn-ea"/>
              <a:sym typeface="+mn-lt"/>
            </a:endParaRPr>
          </a:p>
        </p:txBody>
      </p:sp>
      <p:cxnSp>
        <p:nvCxnSpPr>
          <p:cNvPr id="30" name="直接连接符 29"/>
          <p:cNvCxnSpPr/>
          <p:nvPr>
            <p:custDataLst>
              <p:tags r:id="rId4"/>
            </p:custDataLst>
          </p:nvPr>
        </p:nvCxnSpPr>
        <p:spPr>
          <a:xfrm>
            <a:off x="6083300" y="2282515"/>
            <a:ext cx="1043612" cy="0"/>
          </a:xfrm>
          <a:prstGeom prst="line">
            <a:avLst/>
          </a:prstGeom>
          <a:ln w="44450">
            <a:solidFill>
              <a:schemeClr val="accent1"/>
            </a:solidFill>
          </a:ln>
        </p:spPr>
        <p:style>
          <a:lnRef idx="3">
            <a:schemeClr val="accent6"/>
          </a:lnRef>
          <a:fillRef idx="0">
            <a:schemeClr val="accent6"/>
          </a:fillRef>
          <a:effectRef idx="2">
            <a:schemeClr val="accent6"/>
          </a:effectRef>
          <a:fontRef idx="minor">
            <a:schemeClr val="tx1"/>
          </a:fontRef>
        </p:style>
      </p:cxnSp>
      <p:sp>
        <p:nvSpPr>
          <p:cNvPr id="40" name="文本框 17"/>
          <p:cNvSpPr txBox="1"/>
          <p:nvPr>
            <p:custDataLst>
              <p:tags r:id="rId5"/>
            </p:custDataLst>
          </p:nvPr>
        </p:nvSpPr>
        <p:spPr>
          <a:xfrm>
            <a:off x="6083300" y="2552700"/>
            <a:ext cx="5183505" cy="3586480"/>
          </a:xfrm>
          <a:prstGeom prst="rect">
            <a:avLst/>
          </a:prstGeom>
          <a:noFill/>
        </p:spPr>
        <p:txBody>
          <a:bodyPr vert="horz" wrap="square" lIns="101600" tIns="0" rIns="82550" bIns="0" rtlCol="0">
            <a:noAutofit/>
          </a:bodyPr>
          <a:lstStyle>
            <a:defPPr>
              <a:defRPr lang="zh-CN"/>
            </a:defPPr>
            <a:lvl1pPr fontAlgn="auto">
              <a:lnSpc>
                <a:spcPct val="130000"/>
              </a:lnSpc>
              <a:spcAft>
                <a:spcPts val="1000"/>
              </a:spcAft>
              <a:defRPr sz="1600" spc="150"/>
            </a:lvl1pPr>
          </a:lstStyle>
          <a:p>
            <a:pPr marL="285750" indent="-285750">
              <a:lnSpc>
                <a:spcPct val="100000"/>
              </a:lnSpc>
              <a:buFont typeface="Wingdings" panose="05000000000000000000" charset="0"/>
              <a:buChar char=""/>
            </a:pPr>
            <a:r>
              <a:rPr lang="zh-CN" altLang="en-US" sz="1800" dirty="0">
                <a:solidFill>
                  <a:srgbClr val="990000"/>
                </a:solidFill>
                <a:latin typeface="黑体" charset="0"/>
                <a:ea typeface="黑体" charset="0"/>
                <a:sym typeface="+mn-ea"/>
              </a:rPr>
              <a:t>神经系统</a:t>
            </a:r>
            <a:endParaRPr lang="zh-CN" altLang="en-US" sz="1800" dirty="0">
              <a:solidFill>
                <a:srgbClr val="990000"/>
              </a:solidFill>
              <a:latin typeface="黑体" charset="0"/>
              <a:ea typeface="黑体" charset="0"/>
            </a:endParaRPr>
          </a:p>
          <a:p>
            <a:pPr marL="285750" indent="-285750">
              <a:lnSpc>
                <a:spcPct val="100000"/>
              </a:lnSpc>
              <a:buFont typeface="Wingdings" panose="05000000000000000000" charset="0"/>
              <a:buChar char=""/>
            </a:pPr>
            <a:r>
              <a:rPr lang="zh-CN" altLang="en-US" sz="1800" dirty="0">
                <a:solidFill>
                  <a:srgbClr val="990000"/>
                </a:solidFill>
                <a:latin typeface="黑体" charset="0"/>
                <a:ea typeface="黑体" charset="0"/>
                <a:sym typeface="+mn-ea"/>
              </a:rPr>
              <a:t>人脑</a:t>
            </a:r>
            <a:endParaRPr lang="zh-CN" altLang="en-US" sz="1800" dirty="0">
              <a:solidFill>
                <a:srgbClr val="990000"/>
              </a:solidFill>
              <a:latin typeface="黑体" charset="0"/>
              <a:ea typeface="黑体" charset="0"/>
            </a:endParaRPr>
          </a:p>
          <a:p>
            <a:pPr marL="285750" indent="-285750">
              <a:lnSpc>
                <a:spcPct val="100000"/>
              </a:lnSpc>
              <a:buFont typeface="Wingdings" panose="05000000000000000000" charset="0"/>
              <a:buChar char=""/>
            </a:pPr>
            <a:r>
              <a:rPr lang="zh-CN" altLang="en-US" sz="1800" dirty="0">
                <a:solidFill>
                  <a:srgbClr val="990000"/>
                </a:solidFill>
                <a:latin typeface="黑体" charset="0"/>
                <a:ea typeface="黑体" charset="0"/>
                <a:sym typeface="+mn-ea"/>
              </a:rPr>
              <a:t>内分泌系统</a:t>
            </a:r>
            <a:endParaRPr lang="zh-CN" altLang="en-US" sz="1800" dirty="0">
              <a:solidFill>
                <a:srgbClr val="990000"/>
              </a:solidFill>
              <a:ea typeface="宋体" panose="02010600030101010101" pitchFamily="2" charset="-122"/>
            </a:endParaRPr>
          </a:p>
          <a:p>
            <a:pPr indent="495300" algn="just">
              <a:lnSpc>
                <a:spcPct val="100000"/>
              </a:lnSpc>
              <a:buNone/>
              <a:extLst>
                <a:ext uri="{35155182-B16C-46BC-9424-99874614C6A1}">
                  <wpsdc:indentchars xmlns:wpsdc="http://www.wps.cn/officeDocument/2017/drawingmlCustomData" val="200" checksum="1284436320"/>
                </a:ext>
              </a:extLst>
            </a:pPr>
            <a:r>
              <a:rPr lang="zh-CN" altLang="en-US" sz="1800" dirty="0">
                <a:ea typeface="楷体_GB2312" pitchFamily="49" charset="-122"/>
                <a:sym typeface="+mn-ea"/>
              </a:rPr>
              <a:t>由全身不同部位的多种内分泌腺体和组织细胞构成。内分泌腺所分泌的物质叫激素。激素是由腺细胞直接释放进入血液或淋巴液，然后再运输到全身各处的器官组织，从而实现对人体的调节。研究表明，所有的内分泌腺的分泌均受到脑垂体的影响，而脑垂体受下丘脑的控制；而下丘脑是脑的一部分，受神经中枢系统的控制。（垂体瘤案例）</a:t>
            </a:r>
            <a:endParaRPr lang="zh-CN" altLang="en-US" sz="1800" dirty="0">
              <a:ea typeface="楷体_GB2312" pitchFamily="49" charset="-122"/>
            </a:endParaRPr>
          </a:p>
          <a:p>
            <a:pPr algn="ctr">
              <a:lnSpc>
                <a:spcPct val="100000"/>
              </a:lnSpc>
              <a:buNone/>
            </a:pPr>
            <a:r>
              <a:rPr lang="zh-CN" altLang="en-US" sz="1800" dirty="0">
                <a:ea typeface="宋体" panose="02010600030101010101" pitchFamily="2" charset="-122"/>
                <a:sym typeface="+mn-ea"/>
              </a:rPr>
              <a:t>甲亢、甲减   女性的三个特殊时期  同性恋</a:t>
            </a:r>
            <a:endParaRPr lang="zh-CN" altLang="en-US" sz="1800">
              <a:solidFill>
                <a:schemeClr val="tx1">
                  <a:lumMod val="75000"/>
                  <a:lumOff val="25000"/>
                </a:schemeClr>
              </a:solidFill>
              <a:uFillTx/>
              <a:latin typeface="Arial" panose="020B0604020202090204" pitchFamily="34" charset="0"/>
              <a:ea typeface="微软雅黑" panose="020B0503020204020204" charset="-122"/>
              <a:sym typeface="+mn-ea"/>
            </a:endParaRPr>
          </a:p>
        </p:txBody>
      </p:sp>
      <p:sp>
        <p:nvSpPr>
          <p:cNvPr id="12" name="文本框 11"/>
          <p:cNvSpPr txBox="1"/>
          <p:nvPr>
            <p:custDataLst>
              <p:tags r:id="rId6"/>
            </p:custDataLst>
          </p:nvPr>
        </p:nvSpPr>
        <p:spPr>
          <a:xfrm>
            <a:off x="6083300" y="1132840"/>
            <a:ext cx="5347970" cy="880110"/>
          </a:xfrm>
          <a:prstGeom prst="rect">
            <a:avLst/>
          </a:prstGeom>
          <a:noFill/>
          <a:ln>
            <a:noFill/>
          </a:ln>
        </p:spPr>
        <p:txBody>
          <a:bodyPr lIns="90000" tIns="0" rIns="90000" bIns="0" anchor="b" anchorCtr="0"/>
          <a:lstStyle>
            <a:defPPr>
              <a:defRPr lang="zh-CN"/>
            </a:defPPr>
            <a:lvl1pPr>
              <a:buSzPct val="25000"/>
              <a:defRPr sz="3200">
                <a:solidFill>
                  <a:schemeClr val="bg1"/>
                </a:solidFill>
                <a:latin typeface="+mj-lt"/>
                <a:ea typeface="Montserrat" panose="02000505000000020004"/>
                <a:cs typeface="Arial" panose="020B0604020202090204" pitchFamily="34" charset="0"/>
              </a:defRPr>
            </a:lvl1pPr>
          </a:lstStyle>
          <a:p>
            <a:pPr defTabSz="685800">
              <a:lnSpc>
                <a:spcPct val="130000"/>
              </a:lnSpc>
            </a:pPr>
            <a:r>
              <a:rPr lang="zh-CN" altLang="en-US" sz="3600" dirty="0">
                <a:solidFill>
                  <a:schemeClr val="accent1">
                    <a:lumMod val="50000"/>
                  </a:schemeClr>
                </a:solidFill>
                <a:latin typeface="黑体" charset="0"/>
                <a:ea typeface="黑体" charset="0"/>
                <a:sym typeface="+mn-ea"/>
              </a:rPr>
              <a:t>心理在实践中发生、发展</a:t>
            </a:r>
            <a:endParaRPr lang="zh-CN" altLang="en-US" sz="3600" b="1" spc="300" dirty="0">
              <a:solidFill>
                <a:schemeClr val="accent1">
                  <a:lumMod val="50000"/>
                </a:schemeClr>
              </a:solidFill>
              <a:uFillTx/>
              <a:latin typeface="黑体" charset="0"/>
              <a:ea typeface="黑体" charset="0"/>
              <a:sym typeface="+mn-ea"/>
            </a:endParaRPr>
          </a:p>
        </p:txBody>
      </p:sp>
      <p:pic>
        <p:nvPicPr>
          <p:cNvPr id="16" name="图形 15"/>
          <p:cNvPicPr>
            <a:picLocks noChangeAspect="1"/>
          </p:cNvPicPr>
          <p:nvPr/>
        </p:nvPicPr>
        <p:blipFill>
          <a:blip r:embed="rId7"/>
          <a:stretch>
            <a:fillRect/>
          </a:stretch>
        </p:blipFill>
        <p:spPr>
          <a:xfrm>
            <a:off x="5516189" y="1028149"/>
            <a:ext cx="861262" cy="745322"/>
          </a:xfrm>
          <a:prstGeom prst="rect">
            <a:avLst/>
          </a:prstGeom>
          <a:effectLst>
            <a:outerShdw blurRad="25400" dist="25400" dir="8100000" algn="tr" rotWithShape="0">
              <a:prstClr val="black">
                <a:alpha val="40000"/>
              </a:prstClr>
            </a:outerShdw>
          </a:effectLst>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直角三角形 5"/>
          <p:cNvSpPr/>
          <p:nvPr>
            <p:custDataLst>
              <p:tags r:id="rId1"/>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30" name="平行四边形 29"/>
          <p:cNvSpPr/>
          <p:nvPr>
            <p:custDataLst>
              <p:tags r:id="rId2"/>
            </p:custDataLst>
          </p:nvPr>
        </p:nvSpPr>
        <p:spPr>
          <a:xfrm>
            <a:off x="4219387" y="0"/>
            <a:ext cx="7409774" cy="6858000"/>
          </a:xfrm>
          <a:prstGeom prst="parallelogram">
            <a:avLst>
              <a:gd name="adj" fmla="val 104088"/>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sp>
        <p:nvSpPr>
          <p:cNvPr id="22" name="任意多边形: 形状 21"/>
          <p:cNvSpPr/>
          <p:nvPr>
            <p:custDataLst>
              <p:tags r:id="rId3"/>
            </p:custDataLst>
          </p:nvPr>
        </p:nvSpPr>
        <p:spPr>
          <a:xfrm>
            <a:off x="4181948" y="-1"/>
            <a:ext cx="8010052" cy="6858001"/>
          </a:xfrm>
          <a:custGeom>
            <a:avLst/>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rgbClr val="FFDAC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10000"/>
              </a:lnSpc>
            </a:pPr>
            <a:endParaRPr kumimoji="1" lang="zh-CN" altLang="en-US" sz="1600" b="1" dirty="0">
              <a:solidFill>
                <a:schemeClr val="bg1"/>
              </a:solidFill>
              <a:latin typeface="+mn-ea"/>
            </a:endParaRPr>
          </a:p>
        </p:txBody>
      </p:sp>
      <p:sp>
        <p:nvSpPr>
          <p:cNvPr id="5" name="平行四边形 4"/>
          <p:cNvSpPr/>
          <p:nvPr>
            <p:custDataLst>
              <p:tags r:id="rId4"/>
            </p:custDataLst>
          </p:nvPr>
        </p:nvSpPr>
        <p:spPr>
          <a:xfrm>
            <a:off x="3653514" y="0"/>
            <a:ext cx="7750181" cy="6858000"/>
          </a:xfrm>
          <a:prstGeom prst="parallelogram">
            <a:avLst>
              <a:gd name="adj" fmla="val 10408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bg1"/>
              </a:solidFill>
              <a:latin typeface="+mn-ea"/>
            </a:endParaRPr>
          </a:p>
        </p:txBody>
      </p:sp>
      <p:grpSp>
        <p:nvGrpSpPr>
          <p:cNvPr id="28" name="组合 27"/>
          <p:cNvGrpSpPr/>
          <p:nvPr>
            <p:custDataLst>
              <p:tags r:id="rId5"/>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6"/>
              </p:custDataLst>
            </p:nvPr>
          </p:nvSpPr>
          <p:spPr>
            <a:xfrm>
              <a:off x="10938600"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3" name="任意多边形: 形状 32"/>
            <p:cNvSpPr/>
            <p:nvPr>
              <p:custDataLst>
                <p:tags r:id="rId7"/>
              </p:custDataLst>
            </p:nvPr>
          </p:nvSpPr>
          <p:spPr>
            <a:xfrm>
              <a:off x="11318363" y="1455791"/>
              <a:ext cx="340237" cy="415819"/>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prstClr val="black"/>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4" name="矩形 3"/>
          <p:cNvSpPr/>
          <p:nvPr>
            <p:custDataLst>
              <p:tags r:id="rId8"/>
            </p:custDataLst>
          </p:nvPr>
        </p:nvSpPr>
        <p:spPr>
          <a:xfrm>
            <a:off x="817880" y="885825"/>
            <a:ext cx="6772275" cy="5086350"/>
          </a:xfrm>
          <a:prstGeom prst="rect">
            <a:avLst/>
          </a:prstGeom>
          <a:solidFill>
            <a:schemeClr val="bg1"/>
          </a:solidFill>
          <a:ln>
            <a:noFill/>
          </a:ln>
          <a:effectLst>
            <a:outerShdw blurRad="50800" dist="381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custDataLst>
              <p:tags r:id="rId9"/>
            </p:custDataLst>
          </p:nvPr>
        </p:nvPicPr>
        <p:blipFill rotWithShape="1">
          <a:blip r:embed="rId10"/>
          <a:srcRect l="5208" r="5208"/>
          <a:stretch>
            <a:fillRect/>
          </a:stretch>
        </p:blipFill>
        <p:spPr>
          <a:xfrm>
            <a:off x="696232" y="759459"/>
            <a:ext cx="6749142" cy="5061857"/>
          </a:xfrm>
          <a:prstGeom prst="rect">
            <a:avLst/>
          </a:prstGeom>
          <a:effectLst>
            <a:outerShdw blurRad="50800" dist="38100" dir="2700000" algn="tl" rotWithShape="0">
              <a:prstClr val="black">
                <a:alpha val="40000"/>
              </a:prstClr>
            </a:outerShdw>
          </a:effectLst>
        </p:spPr>
      </p:pic>
      <p:sp>
        <p:nvSpPr>
          <p:cNvPr id="3" name="文本框 2"/>
          <p:cNvSpPr txBox="1"/>
          <p:nvPr>
            <p:custDataLst>
              <p:tags r:id="rId11"/>
            </p:custDataLst>
          </p:nvPr>
        </p:nvSpPr>
        <p:spPr>
          <a:xfrm>
            <a:off x="8098790" y="3899535"/>
            <a:ext cx="3176270" cy="1295400"/>
          </a:xfrm>
          <a:prstGeom prst="rect">
            <a:avLst/>
          </a:prstGeom>
          <a:noFill/>
        </p:spPr>
        <p:txBody>
          <a:bodyPr wrap="square" rtlCol="0" anchor="ctr" anchorCtr="0">
            <a:normAutofit/>
          </a:bodyPr>
          <a:p>
            <a:pPr marL="0" indent="0" algn="l">
              <a:lnSpc>
                <a:spcPct val="100000"/>
              </a:lnSpc>
              <a:spcBef>
                <a:spcPts val="0"/>
              </a:spcBef>
              <a:spcAft>
                <a:spcPts val="0"/>
              </a:spcAft>
              <a:buSzPct val="100000"/>
              <a:buNone/>
            </a:pPr>
            <a:r>
              <a:rPr lang="zh-CN" altLang="en-US" sz="5200" b="1" u="none" strike="noStrike" spc="360" baseline="0">
                <a:solidFill>
                  <a:schemeClr val="accent1">
                    <a:lumMod val="50000"/>
                  </a:schemeClr>
                </a:solidFill>
                <a:uLnTx/>
                <a:uFillTx/>
                <a:latin typeface="Arial" panose="020B0604020202090204" pitchFamily="34" charset="0"/>
                <a:ea typeface="微软雅黑" panose="020B0503020204020204" charset="-122"/>
              </a:rPr>
              <a:t>神经系统</a:t>
            </a:r>
            <a:endParaRPr lang="zh-CN" altLang="en-US" sz="5200" b="1" u="none" strike="noStrike" spc="360" baseline="0">
              <a:solidFill>
                <a:schemeClr val="accent1">
                  <a:lumMod val="50000"/>
                </a:schemeClr>
              </a:solidFill>
              <a:uLnTx/>
              <a:uFillTx/>
              <a:latin typeface="Arial" panose="020B060402020209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817" name="组合 37889"/>
          <p:cNvGrpSpPr>
            <a:grpSpLocks noChangeAspect="1"/>
          </p:cNvGrpSpPr>
          <p:nvPr/>
        </p:nvGrpSpPr>
        <p:grpSpPr>
          <a:xfrm>
            <a:off x="690262" y="249792"/>
            <a:ext cx="10810911" cy="5673064"/>
            <a:chOff x="-349" y="-339"/>
            <a:chExt cx="5310" cy="2562"/>
          </a:xfrm>
        </p:grpSpPr>
        <p:sp>
          <p:nvSpPr>
            <p:cNvPr id="34818" name="矩形 37890"/>
            <p:cNvSpPr>
              <a:spLocks noChangeAspect="1" noTextEdit="1"/>
            </p:cNvSpPr>
            <p:nvPr/>
          </p:nvSpPr>
          <p:spPr>
            <a:xfrm>
              <a:off x="0" y="0"/>
              <a:ext cx="4032" cy="2016"/>
            </a:xfrm>
            <a:prstGeom prst="rect">
              <a:avLst/>
            </a:prstGeom>
            <a:noFill/>
            <a:ln w="9525">
              <a:noFill/>
            </a:ln>
          </p:spPr>
          <p:txBody>
            <a:bodyPr anchor="t"/>
            <a:p>
              <a:pPr eaLnBrk="0" hangingPunct="0"/>
              <a:endParaRPr lang="zh-CN" altLang="en-US" sz="1600">
                <a:latin typeface="黑体" charset="0"/>
                <a:ea typeface="黑体" charset="0"/>
              </a:endParaRPr>
            </a:p>
          </p:txBody>
        </p:sp>
        <p:cxnSp>
          <p:nvCxnSpPr>
            <p:cNvPr id="34819" name="_s37892"/>
            <p:cNvCxnSpPr>
              <a:stCxn id="34839" idx="1"/>
              <a:endCxn id="34833" idx="2"/>
            </p:cNvCxnSpPr>
            <p:nvPr/>
          </p:nvCxnSpPr>
          <p:spPr>
            <a:xfrm rot="10800000">
              <a:off x="1875" y="1301"/>
              <a:ext cx="352" cy="779"/>
            </a:xfrm>
            <a:prstGeom prst="bentConnector2">
              <a:avLst/>
            </a:prstGeom>
            <a:ln w="28575" cap="flat" cmpd="sng">
              <a:solidFill>
                <a:schemeClr val="tx1"/>
              </a:solidFill>
              <a:prstDash val="solid"/>
              <a:miter/>
              <a:headEnd type="none" w="med" len="med"/>
              <a:tailEnd type="none" w="med" len="med"/>
            </a:ln>
          </p:spPr>
        </p:cxnSp>
        <p:cxnSp>
          <p:nvCxnSpPr>
            <p:cNvPr id="34820" name="_s37893"/>
            <p:cNvCxnSpPr>
              <a:stCxn id="34838" idx="1"/>
              <a:endCxn id="34833" idx="2"/>
            </p:cNvCxnSpPr>
            <p:nvPr/>
          </p:nvCxnSpPr>
          <p:spPr>
            <a:xfrm rot="10800000">
              <a:off x="1875" y="1301"/>
              <a:ext cx="352" cy="358"/>
            </a:xfrm>
            <a:prstGeom prst="bentConnector2">
              <a:avLst/>
            </a:prstGeom>
            <a:ln w="28575" cap="flat" cmpd="sng">
              <a:solidFill>
                <a:schemeClr val="tx1"/>
              </a:solidFill>
              <a:prstDash val="solid"/>
              <a:miter/>
              <a:headEnd type="none" w="med" len="med"/>
              <a:tailEnd type="none" w="med" len="med"/>
            </a:ln>
          </p:spPr>
        </p:cxnSp>
        <p:cxnSp>
          <p:nvCxnSpPr>
            <p:cNvPr id="34821" name="_s37894"/>
            <p:cNvCxnSpPr>
              <a:stCxn id="34837" idx="1"/>
              <a:endCxn id="34832" idx="2"/>
            </p:cNvCxnSpPr>
            <p:nvPr/>
          </p:nvCxnSpPr>
          <p:spPr>
            <a:xfrm rot="10800000">
              <a:off x="258" y="1255"/>
              <a:ext cx="318" cy="824"/>
            </a:xfrm>
            <a:prstGeom prst="bentConnector2">
              <a:avLst/>
            </a:prstGeom>
            <a:ln w="28575" cap="flat" cmpd="sng">
              <a:solidFill>
                <a:schemeClr val="tx1"/>
              </a:solidFill>
              <a:prstDash val="solid"/>
              <a:miter/>
              <a:headEnd type="none" w="med" len="med"/>
              <a:tailEnd type="none" w="med" len="med"/>
            </a:ln>
          </p:spPr>
        </p:cxnSp>
        <p:cxnSp>
          <p:nvCxnSpPr>
            <p:cNvPr id="34822" name="_s37895"/>
            <p:cNvCxnSpPr>
              <a:stCxn id="34836" idx="1"/>
              <a:endCxn id="34832" idx="2"/>
            </p:cNvCxnSpPr>
            <p:nvPr/>
          </p:nvCxnSpPr>
          <p:spPr>
            <a:xfrm rot="10800000">
              <a:off x="258" y="1255"/>
              <a:ext cx="318" cy="404"/>
            </a:xfrm>
            <a:prstGeom prst="bentConnector2">
              <a:avLst/>
            </a:prstGeom>
            <a:ln w="28575" cap="flat" cmpd="sng">
              <a:solidFill>
                <a:schemeClr val="tx1"/>
              </a:solidFill>
              <a:prstDash val="solid"/>
              <a:miter/>
              <a:headEnd type="none" w="med" len="med"/>
              <a:tailEnd type="none" w="med" len="med"/>
            </a:ln>
          </p:spPr>
        </p:cxnSp>
        <p:cxnSp>
          <p:nvCxnSpPr>
            <p:cNvPr id="34823" name="_s37896"/>
            <p:cNvCxnSpPr>
              <a:stCxn id="34835" idx="0"/>
              <a:endCxn id="34831" idx="2"/>
            </p:cNvCxnSpPr>
            <p:nvPr/>
          </p:nvCxnSpPr>
          <p:spPr>
            <a:xfrm rot="16200000" flipV="1">
              <a:off x="4118" y="481"/>
              <a:ext cx="172" cy="650"/>
            </a:xfrm>
            <a:prstGeom prst="bentConnector3">
              <a:avLst>
                <a:gd name="adj1" fmla="val 50062"/>
              </a:avLst>
            </a:prstGeom>
            <a:ln w="28575" cap="flat" cmpd="sng">
              <a:solidFill>
                <a:schemeClr val="tx1"/>
              </a:solidFill>
              <a:prstDash val="solid"/>
              <a:miter/>
              <a:headEnd type="none" w="med" len="med"/>
              <a:tailEnd type="none" w="med" len="med"/>
            </a:ln>
          </p:spPr>
        </p:cxnSp>
        <p:cxnSp>
          <p:nvCxnSpPr>
            <p:cNvPr id="34824" name="_s37897"/>
            <p:cNvCxnSpPr>
              <a:stCxn id="34834" idx="0"/>
              <a:endCxn id="34831" idx="2"/>
            </p:cNvCxnSpPr>
            <p:nvPr/>
          </p:nvCxnSpPr>
          <p:spPr>
            <a:xfrm rot="16200000">
              <a:off x="3477" y="490"/>
              <a:ext cx="173" cy="632"/>
            </a:xfrm>
            <a:prstGeom prst="bentConnector3">
              <a:avLst>
                <a:gd name="adj1" fmla="val 50062"/>
              </a:avLst>
            </a:prstGeom>
            <a:ln w="28575" cap="flat" cmpd="sng">
              <a:solidFill>
                <a:schemeClr val="tx1"/>
              </a:solidFill>
              <a:prstDash val="solid"/>
              <a:miter/>
              <a:headEnd type="none" w="med" len="med"/>
              <a:tailEnd type="none" w="med" len="med"/>
            </a:ln>
          </p:spPr>
        </p:cxnSp>
        <p:cxnSp>
          <p:nvCxnSpPr>
            <p:cNvPr id="34825" name="_s37898"/>
            <p:cNvCxnSpPr>
              <a:stCxn id="34833" idx="0"/>
              <a:endCxn id="34830" idx="2"/>
            </p:cNvCxnSpPr>
            <p:nvPr/>
          </p:nvCxnSpPr>
          <p:spPr>
            <a:xfrm rot="16200000" flipV="1">
              <a:off x="1369" y="359"/>
              <a:ext cx="144" cy="866"/>
            </a:xfrm>
            <a:prstGeom prst="bentConnector3">
              <a:avLst>
                <a:gd name="adj1" fmla="val 50174"/>
              </a:avLst>
            </a:prstGeom>
            <a:ln w="28575" cap="flat" cmpd="sng">
              <a:solidFill>
                <a:schemeClr val="tx1"/>
              </a:solidFill>
              <a:prstDash val="solid"/>
              <a:miter/>
              <a:headEnd type="none" w="med" len="med"/>
              <a:tailEnd type="none" w="med" len="med"/>
            </a:ln>
          </p:spPr>
        </p:cxnSp>
        <p:cxnSp>
          <p:nvCxnSpPr>
            <p:cNvPr id="34826" name="_s37899"/>
            <p:cNvCxnSpPr>
              <a:stCxn id="34832" idx="0"/>
              <a:endCxn id="34830" idx="2"/>
            </p:cNvCxnSpPr>
            <p:nvPr/>
          </p:nvCxnSpPr>
          <p:spPr>
            <a:xfrm rot="16200000">
              <a:off x="561" y="417"/>
              <a:ext cx="144" cy="750"/>
            </a:xfrm>
            <a:prstGeom prst="bentConnector3">
              <a:avLst>
                <a:gd name="adj1" fmla="val 49901"/>
              </a:avLst>
            </a:prstGeom>
            <a:ln w="28575" cap="flat" cmpd="sng">
              <a:solidFill>
                <a:schemeClr val="tx1"/>
              </a:solidFill>
              <a:prstDash val="solid"/>
              <a:miter/>
              <a:headEnd type="none" w="med" len="med"/>
              <a:tailEnd type="none" w="med" len="med"/>
            </a:ln>
          </p:spPr>
        </p:cxnSp>
        <p:cxnSp>
          <p:nvCxnSpPr>
            <p:cNvPr id="34827" name="_s37900"/>
            <p:cNvCxnSpPr>
              <a:stCxn id="34831" idx="0"/>
              <a:endCxn id="34829" idx="2"/>
            </p:cNvCxnSpPr>
            <p:nvPr/>
          </p:nvCxnSpPr>
          <p:spPr>
            <a:xfrm rot="16200000" flipV="1">
              <a:off x="2846" y="-601"/>
              <a:ext cx="483" cy="1583"/>
            </a:xfrm>
            <a:prstGeom prst="bentConnector3">
              <a:avLst>
                <a:gd name="adj1" fmla="val 50022"/>
              </a:avLst>
            </a:prstGeom>
            <a:ln w="28575" cap="flat" cmpd="sng">
              <a:solidFill>
                <a:schemeClr val="tx1"/>
              </a:solidFill>
              <a:prstDash val="solid"/>
              <a:miter/>
              <a:headEnd type="none" w="med" len="med"/>
              <a:tailEnd type="none" w="med" len="med"/>
            </a:ln>
          </p:spPr>
        </p:cxnSp>
        <p:cxnSp>
          <p:nvCxnSpPr>
            <p:cNvPr id="34828" name="_s37901"/>
            <p:cNvCxnSpPr>
              <a:stCxn id="34830" idx="0"/>
              <a:endCxn id="34829" idx="2"/>
            </p:cNvCxnSpPr>
            <p:nvPr/>
          </p:nvCxnSpPr>
          <p:spPr>
            <a:xfrm rot="16200000">
              <a:off x="1410" y="-453"/>
              <a:ext cx="484" cy="1287"/>
            </a:xfrm>
            <a:prstGeom prst="bentConnector3">
              <a:avLst>
                <a:gd name="adj1" fmla="val 49992"/>
              </a:avLst>
            </a:prstGeom>
            <a:ln w="28575" cap="flat" cmpd="sng">
              <a:solidFill>
                <a:schemeClr val="tx1"/>
              </a:solidFill>
              <a:prstDash val="solid"/>
              <a:miter/>
              <a:headEnd type="none" w="med" len="med"/>
              <a:tailEnd type="none" w="med" len="med"/>
            </a:ln>
          </p:spPr>
        </p:cxnSp>
        <p:sp>
          <p:nvSpPr>
            <p:cNvPr id="34829" name="_s37902"/>
            <p:cNvSpPr/>
            <p:nvPr/>
          </p:nvSpPr>
          <p:spPr>
            <a:xfrm>
              <a:off x="1864" y="-339"/>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rPr>
                <a:t>神经系统</a:t>
              </a:r>
              <a:endParaRPr lang="zh-CN" altLang="en-US" sz="1600" dirty="0">
                <a:latin typeface="黑体" charset="0"/>
                <a:ea typeface="黑体" charset="0"/>
              </a:endParaRPr>
            </a:p>
          </p:txBody>
        </p:sp>
        <p:sp>
          <p:nvSpPr>
            <p:cNvPr id="34830" name="_s37903"/>
            <p:cNvSpPr/>
            <p:nvPr/>
          </p:nvSpPr>
          <p:spPr>
            <a:xfrm>
              <a:off x="576" y="432"/>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rPr>
                <a:t>周围神经系统</a:t>
              </a:r>
              <a:endParaRPr lang="zh-CN" altLang="en-US" sz="1600" dirty="0">
                <a:latin typeface="黑体" charset="0"/>
                <a:ea typeface="黑体" charset="0"/>
              </a:endParaRPr>
            </a:p>
          </p:txBody>
        </p:sp>
        <p:sp>
          <p:nvSpPr>
            <p:cNvPr id="34831" name="_s37904"/>
            <p:cNvSpPr/>
            <p:nvPr/>
          </p:nvSpPr>
          <p:spPr>
            <a:xfrm>
              <a:off x="3447" y="432"/>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rPr>
                <a:t>中枢神经系统</a:t>
              </a:r>
              <a:endParaRPr lang="zh-CN" altLang="en-US" sz="1600" dirty="0">
                <a:latin typeface="黑体" charset="0"/>
                <a:ea typeface="黑体" charset="0"/>
              </a:endParaRPr>
            </a:p>
          </p:txBody>
        </p:sp>
        <p:sp>
          <p:nvSpPr>
            <p:cNvPr id="34832" name="_s37905"/>
            <p:cNvSpPr/>
            <p:nvPr/>
          </p:nvSpPr>
          <p:spPr>
            <a:xfrm>
              <a:off x="-349" y="864"/>
              <a:ext cx="1213" cy="391"/>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cs typeface="黑体" charset="0"/>
                </a:rPr>
                <a:t>植物神</a:t>
              </a: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自主</a:t>
              </a: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经系统</a:t>
              </a:r>
              <a:endParaRPr lang="zh-CN" altLang="en-US" sz="1600" dirty="0">
                <a:latin typeface="黑体" charset="0"/>
                <a:ea typeface="黑体" charset="0"/>
                <a:cs typeface="黑体" charset="0"/>
              </a:endParaRPr>
            </a:p>
            <a:p>
              <a:pPr algn="ct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与体内器官</a:t>
              </a:r>
              <a:endParaRPr lang="zh-CN" altLang="en-US" sz="1600" dirty="0">
                <a:latin typeface="黑体" charset="0"/>
                <a:ea typeface="黑体" charset="0"/>
                <a:cs typeface="黑体" charset="0"/>
              </a:endParaRPr>
            </a:p>
            <a:p>
              <a:pPr algn="ctr"/>
              <a:r>
                <a:rPr lang="zh-CN" altLang="en-US" sz="1600" dirty="0">
                  <a:latin typeface="黑体" charset="0"/>
                  <a:ea typeface="黑体" charset="0"/>
                  <a:cs typeface="黑体" charset="0"/>
                </a:rPr>
                <a:t>和腺体通信</a:t>
              </a:r>
              <a:r>
                <a:rPr lang="en-US" altLang="zh-CN" sz="1600" dirty="0">
                  <a:latin typeface="黑体" charset="0"/>
                  <a:ea typeface="黑体" charset="0"/>
                  <a:cs typeface="黑体" charset="0"/>
                </a:rPr>
                <a:t>)</a:t>
              </a:r>
              <a:endParaRPr lang="en-US" altLang="zh-CN" sz="1600" dirty="0">
                <a:latin typeface="黑体" charset="0"/>
                <a:ea typeface="黑体" charset="0"/>
                <a:cs typeface="黑体" charset="0"/>
              </a:endParaRPr>
            </a:p>
          </p:txBody>
        </p:sp>
        <p:sp>
          <p:nvSpPr>
            <p:cNvPr id="34833" name="_s37906"/>
            <p:cNvSpPr/>
            <p:nvPr/>
          </p:nvSpPr>
          <p:spPr>
            <a:xfrm>
              <a:off x="1021" y="864"/>
              <a:ext cx="1707" cy="43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cs typeface="黑体" charset="0"/>
                </a:rPr>
                <a:t>躯体神经系统：脑神经</a:t>
              </a:r>
              <a:r>
                <a:rPr lang="en-US" altLang="zh-CN" sz="1600" dirty="0">
                  <a:latin typeface="黑体" charset="0"/>
                  <a:ea typeface="黑体" charset="0"/>
                  <a:cs typeface="黑体" charset="0"/>
                </a:rPr>
                <a:t>12</a:t>
              </a:r>
              <a:r>
                <a:rPr lang="zh-CN" altLang="en-US" sz="1600" dirty="0">
                  <a:latin typeface="黑体" charset="0"/>
                  <a:ea typeface="黑体" charset="0"/>
                  <a:cs typeface="黑体" charset="0"/>
                </a:rPr>
                <a:t>脊神经</a:t>
              </a:r>
              <a:r>
                <a:rPr lang="en-US" altLang="zh-CN" sz="1600" dirty="0">
                  <a:latin typeface="黑体" charset="0"/>
                  <a:ea typeface="黑体" charset="0"/>
                  <a:cs typeface="黑体" charset="0"/>
                </a:rPr>
                <a:t>31</a:t>
              </a:r>
              <a:endParaRPr lang="en-US" altLang="zh-CN" sz="1600" dirty="0">
                <a:latin typeface="黑体" charset="0"/>
                <a:ea typeface="黑体" charset="0"/>
                <a:cs typeface="黑体" charset="0"/>
              </a:endParaRPr>
            </a:p>
            <a:p>
              <a:pPr algn="ct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与感觉器官</a:t>
              </a:r>
              <a:endParaRPr lang="zh-CN" altLang="en-US" sz="1600" dirty="0">
                <a:latin typeface="黑体" charset="0"/>
                <a:ea typeface="黑体" charset="0"/>
                <a:cs typeface="黑体" charset="0"/>
              </a:endParaRPr>
            </a:p>
            <a:p>
              <a:pPr algn="ctr"/>
              <a:r>
                <a:rPr lang="zh-CN" altLang="en-US" sz="1600" dirty="0">
                  <a:latin typeface="黑体" charset="0"/>
                  <a:ea typeface="黑体" charset="0"/>
                  <a:cs typeface="黑体" charset="0"/>
                </a:rPr>
                <a:t>和随意运动器官通信</a:t>
              </a:r>
              <a:r>
                <a:rPr lang="en-US" altLang="zh-CN" sz="1600" dirty="0">
                  <a:latin typeface="黑体" charset="0"/>
                  <a:ea typeface="黑体" charset="0"/>
                  <a:cs typeface="黑体" charset="0"/>
                </a:rPr>
                <a:t>)</a:t>
              </a:r>
              <a:endParaRPr lang="en-US" altLang="zh-CN" sz="1600" dirty="0">
                <a:latin typeface="黑体" charset="0"/>
                <a:ea typeface="黑体" charset="0"/>
                <a:cs typeface="黑体" charset="0"/>
              </a:endParaRPr>
            </a:p>
          </p:txBody>
        </p:sp>
        <p:sp>
          <p:nvSpPr>
            <p:cNvPr id="34834" name="_s37907"/>
            <p:cNvSpPr/>
            <p:nvPr/>
          </p:nvSpPr>
          <p:spPr>
            <a:xfrm>
              <a:off x="2815" y="893"/>
              <a:ext cx="864" cy="293"/>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rPr>
                <a:t>脑（高级）</a:t>
              </a:r>
              <a:endParaRPr lang="zh-CN" altLang="en-US" sz="1600" dirty="0">
                <a:latin typeface="黑体" charset="0"/>
                <a:ea typeface="黑体" charset="0"/>
              </a:endParaRPr>
            </a:p>
          </p:txBody>
        </p:sp>
        <p:sp>
          <p:nvSpPr>
            <p:cNvPr id="34835" name="_s37908"/>
            <p:cNvSpPr/>
            <p:nvPr/>
          </p:nvSpPr>
          <p:spPr>
            <a:xfrm>
              <a:off x="4097" y="893"/>
              <a:ext cx="864" cy="293"/>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rPr>
                <a:t>脊髓（低级）</a:t>
              </a:r>
              <a:endParaRPr lang="zh-CN" altLang="en-US" sz="1600" dirty="0">
                <a:latin typeface="黑体" charset="0"/>
                <a:ea typeface="黑体" charset="0"/>
              </a:endParaRPr>
            </a:p>
          </p:txBody>
        </p:sp>
        <p:sp>
          <p:nvSpPr>
            <p:cNvPr id="34836" name="_s37909"/>
            <p:cNvSpPr/>
            <p:nvPr/>
          </p:nvSpPr>
          <p:spPr>
            <a:xfrm>
              <a:off x="576" y="1515"/>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cs typeface="黑体" charset="0"/>
                </a:rPr>
                <a:t>交感神经</a:t>
              </a:r>
              <a:endParaRPr lang="zh-CN" altLang="en-US" sz="1600" dirty="0">
                <a:latin typeface="黑体" charset="0"/>
                <a:ea typeface="黑体" charset="0"/>
                <a:cs typeface="黑体" charset="0"/>
              </a:endParaRPr>
            </a:p>
            <a:p>
              <a:pPr algn="ct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唤起</a:t>
              </a:r>
              <a:r>
                <a:rPr lang="en-US" altLang="zh-CN" sz="1600" dirty="0">
                  <a:latin typeface="黑体" charset="0"/>
                  <a:ea typeface="黑体" charset="0"/>
                  <a:cs typeface="黑体" charset="0"/>
                </a:rPr>
                <a:t>)</a:t>
              </a:r>
              <a:endParaRPr lang="en-US" altLang="zh-CN" sz="1600" dirty="0">
                <a:latin typeface="黑体" charset="0"/>
                <a:ea typeface="黑体" charset="0"/>
                <a:cs typeface="黑体" charset="0"/>
              </a:endParaRPr>
            </a:p>
          </p:txBody>
        </p:sp>
        <p:sp>
          <p:nvSpPr>
            <p:cNvPr id="34837" name="_s37910"/>
            <p:cNvSpPr/>
            <p:nvPr/>
          </p:nvSpPr>
          <p:spPr>
            <a:xfrm>
              <a:off x="576" y="1935"/>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cs typeface="黑体" charset="0"/>
                </a:rPr>
                <a:t>副交感神经</a:t>
              </a:r>
              <a:endParaRPr lang="zh-CN" altLang="en-US" sz="1600" dirty="0">
                <a:latin typeface="黑体" charset="0"/>
                <a:ea typeface="黑体" charset="0"/>
                <a:cs typeface="黑体" charset="0"/>
              </a:endParaRPr>
            </a:p>
            <a:p>
              <a:pPr algn="ct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平复</a:t>
              </a:r>
              <a:r>
                <a:rPr lang="en-US" altLang="zh-CN" sz="1600" dirty="0">
                  <a:latin typeface="黑体" charset="0"/>
                  <a:ea typeface="黑体" charset="0"/>
                  <a:cs typeface="黑体" charset="0"/>
                </a:rPr>
                <a:t>)</a:t>
              </a:r>
              <a:endParaRPr lang="en-US" altLang="zh-CN" sz="1600" dirty="0">
                <a:latin typeface="黑体" charset="0"/>
                <a:ea typeface="黑体" charset="0"/>
                <a:cs typeface="黑体" charset="0"/>
              </a:endParaRPr>
            </a:p>
          </p:txBody>
        </p:sp>
        <p:sp>
          <p:nvSpPr>
            <p:cNvPr id="34838" name="_s37911"/>
            <p:cNvSpPr/>
            <p:nvPr/>
          </p:nvSpPr>
          <p:spPr>
            <a:xfrm>
              <a:off x="2227" y="1515"/>
              <a:ext cx="1220"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cs typeface="黑体" charset="0"/>
                </a:rPr>
                <a:t>感觉</a:t>
              </a: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传入</a:t>
              </a: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神经系统</a:t>
              </a:r>
              <a:endParaRPr lang="zh-CN" altLang="en-US" sz="1600" dirty="0">
                <a:latin typeface="黑体" charset="0"/>
                <a:ea typeface="黑体" charset="0"/>
                <a:cs typeface="黑体" charset="0"/>
              </a:endParaRPr>
            </a:p>
            <a:p>
              <a:pPr algn="ct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感觉输入</a:t>
              </a:r>
              <a:r>
                <a:rPr lang="en-US" altLang="zh-CN" sz="1600" dirty="0">
                  <a:latin typeface="黑体" charset="0"/>
                  <a:ea typeface="黑体" charset="0"/>
                  <a:cs typeface="黑体" charset="0"/>
                </a:rPr>
                <a:t>)</a:t>
              </a:r>
              <a:endParaRPr lang="en-US" altLang="zh-CN" sz="1600" dirty="0">
                <a:latin typeface="黑体" charset="0"/>
                <a:ea typeface="黑体" charset="0"/>
                <a:cs typeface="黑体" charset="0"/>
              </a:endParaRPr>
            </a:p>
          </p:txBody>
        </p:sp>
        <p:sp>
          <p:nvSpPr>
            <p:cNvPr id="34839" name="_s37912"/>
            <p:cNvSpPr/>
            <p:nvPr/>
          </p:nvSpPr>
          <p:spPr>
            <a:xfrm>
              <a:off x="2227" y="1936"/>
              <a:ext cx="1220"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sz="1600" dirty="0">
                  <a:latin typeface="黑体" charset="0"/>
                  <a:ea typeface="黑体" charset="0"/>
                  <a:cs typeface="黑体" charset="0"/>
                </a:rPr>
                <a:t>运动</a:t>
              </a: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传出</a:t>
              </a: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神经系统</a:t>
              </a:r>
              <a:endParaRPr lang="zh-CN" altLang="en-US" sz="1600" dirty="0">
                <a:latin typeface="黑体" charset="0"/>
                <a:ea typeface="黑体" charset="0"/>
                <a:cs typeface="黑体" charset="0"/>
              </a:endParaRPr>
            </a:p>
            <a:p>
              <a:pPr algn="ctr"/>
              <a:r>
                <a:rPr lang="en-US" altLang="zh-CN" sz="1600" dirty="0">
                  <a:latin typeface="黑体" charset="0"/>
                  <a:ea typeface="黑体" charset="0"/>
                  <a:cs typeface="黑体" charset="0"/>
                </a:rPr>
                <a:t>(</a:t>
              </a:r>
              <a:r>
                <a:rPr lang="zh-CN" altLang="en-US" sz="1600" dirty="0">
                  <a:latin typeface="黑体" charset="0"/>
                  <a:ea typeface="黑体" charset="0"/>
                  <a:cs typeface="黑体" charset="0"/>
                </a:rPr>
                <a:t>运动输出</a:t>
              </a:r>
              <a:r>
                <a:rPr lang="en-US" altLang="zh-CN" sz="1600" dirty="0">
                  <a:latin typeface="黑体" charset="0"/>
                  <a:ea typeface="黑体" charset="0"/>
                  <a:cs typeface="黑体" charset="0"/>
                </a:rPr>
                <a:t>)</a:t>
              </a:r>
              <a:endParaRPr lang="en-US" altLang="zh-CN" sz="1600" dirty="0">
                <a:latin typeface="黑体" charset="0"/>
                <a:ea typeface="黑体" charset="0"/>
                <a:cs typeface="黑体" charset="0"/>
              </a:endParaRPr>
            </a:p>
          </p:txBody>
        </p:sp>
      </p:gr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457200" y="304800"/>
            <a:ext cx="3048000" cy="2222500"/>
            <a:chOff x="720" y="480"/>
            <a:chExt cx="4800" cy="3500"/>
          </a:xfrm>
        </p:grpSpPr>
        <p:sp>
          <p:nvSpPr>
            <p:cNvPr id="15" name="任意多边形: 形状 3"/>
            <p:cNvSpPr/>
            <p:nvPr>
              <p:custDataLst>
                <p:tags r:id="rId2"/>
              </p:custDataLst>
            </p:nvPr>
          </p:nvSpPr>
          <p:spPr>
            <a:xfrm flipH="1" flipV="1">
              <a:off x="720" y="48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0" name="矩形 19"/>
            <p:cNvSpPr/>
            <p:nvPr>
              <p:custDataLst>
                <p:tags r:id="rId3"/>
              </p:custDataLst>
            </p:nvPr>
          </p:nvSpPr>
          <p:spPr>
            <a:xfrm>
              <a:off x="720" y="312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矩形 20"/>
            <p:cNvSpPr/>
            <p:nvPr>
              <p:custDataLst>
                <p:tags r:id="rId4"/>
              </p:custDataLst>
            </p:nvPr>
          </p:nvSpPr>
          <p:spPr>
            <a:xfrm>
              <a:off x="720" y="348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2" name="矩形 21"/>
            <p:cNvSpPr/>
            <p:nvPr>
              <p:custDataLst>
                <p:tags r:id="rId5"/>
              </p:custDataLst>
            </p:nvPr>
          </p:nvSpPr>
          <p:spPr>
            <a:xfrm>
              <a:off x="720" y="384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5" name="组合 4"/>
          <p:cNvGrpSpPr/>
          <p:nvPr>
            <p:custDataLst>
              <p:tags r:id="rId6"/>
            </p:custDataLst>
          </p:nvPr>
        </p:nvGrpSpPr>
        <p:grpSpPr>
          <a:xfrm>
            <a:off x="8686800" y="4334510"/>
            <a:ext cx="3048000" cy="2218690"/>
            <a:chOff x="13680" y="6826"/>
            <a:chExt cx="4800" cy="3494"/>
          </a:xfrm>
        </p:grpSpPr>
        <p:sp>
          <p:nvSpPr>
            <p:cNvPr id="13" name="任意多边形: 形状 2"/>
            <p:cNvSpPr/>
            <p:nvPr>
              <p:custDataLst>
                <p:tags r:id="rId7"/>
              </p:custDataLst>
            </p:nvPr>
          </p:nvSpPr>
          <p:spPr>
            <a:xfrm>
              <a:off x="13680" y="792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18340" y="682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18340" y="718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6" name="矩形 25"/>
            <p:cNvSpPr/>
            <p:nvPr>
              <p:custDataLst>
                <p:tags r:id="rId10"/>
              </p:custDataLst>
            </p:nvPr>
          </p:nvSpPr>
          <p:spPr>
            <a:xfrm>
              <a:off x="18340" y="754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2" name="矩形 11"/>
          <p:cNvSpPr/>
          <p:nvPr>
            <p:custDataLst>
              <p:tags r:id="rId11"/>
            </p:custDataLst>
          </p:nvPr>
        </p:nvSpPr>
        <p:spPr>
          <a:xfrm>
            <a:off x="1691640" y="4386444"/>
            <a:ext cx="8809297" cy="94416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p:cNvSpPr/>
          <p:nvPr>
            <p:custDataLst>
              <p:tags r:id="rId12"/>
            </p:custDataLst>
          </p:nvPr>
        </p:nvSpPr>
        <p:spPr>
          <a:xfrm flipV="1">
            <a:off x="1691640" y="4386444"/>
            <a:ext cx="1626154" cy="944163"/>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5" name="平行四边形 34"/>
          <p:cNvSpPr/>
          <p:nvPr>
            <p:custDataLst>
              <p:tags r:id="rId13"/>
            </p:custDataLst>
          </p:nvPr>
        </p:nvSpPr>
        <p:spPr>
          <a:xfrm>
            <a:off x="3084496" y="4386444"/>
            <a:ext cx="457356" cy="944163"/>
          </a:xfrm>
          <a:prstGeom prst="parallelogram">
            <a:avLst>
              <a:gd name="adj" fmla="val 4490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文本框 52"/>
          <p:cNvSpPr txBox="1"/>
          <p:nvPr>
            <p:custDataLst>
              <p:tags r:id="rId14"/>
            </p:custDataLst>
          </p:nvPr>
        </p:nvSpPr>
        <p:spPr>
          <a:xfrm>
            <a:off x="1896745" y="4600575"/>
            <a:ext cx="1284605" cy="4870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90204" pitchFamily="34" charset="0"/>
                <a:ea typeface="微软雅黑" panose="020B0503020204020204" charset="-122"/>
              </a:rPr>
              <a:t>中枢神经系统</a:t>
            </a:r>
            <a:endParaRPr lang="zh-CN" altLang="en-US" sz="2000" b="1" spc="160" dirty="0">
              <a:solidFill>
                <a:schemeClr val="bg1"/>
              </a:solidFill>
              <a:uFillTx/>
              <a:latin typeface="Arial" panose="020B0604020202090204" pitchFamily="34" charset="0"/>
              <a:ea typeface="微软雅黑" panose="020B0503020204020204" charset="-122"/>
            </a:endParaRPr>
          </a:p>
        </p:txBody>
      </p:sp>
      <p:sp>
        <p:nvSpPr>
          <p:cNvPr id="59" name="文本框 58"/>
          <p:cNvSpPr txBox="1"/>
          <p:nvPr>
            <p:custDataLst>
              <p:tags r:id="rId15"/>
            </p:custDataLst>
          </p:nvPr>
        </p:nvSpPr>
        <p:spPr>
          <a:xfrm>
            <a:off x="4250055" y="4505960"/>
            <a:ext cx="5868000"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pc="80" dirty="0">
                <a:solidFill>
                  <a:schemeClr val="tx1">
                    <a:lumMod val="75000"/>
                    <a:lumOff val="25000"/>
                  </a:schemeClr>
                </a:solidFill>
                <a:ea typeface="宋体" panose="02010600030101010101" pitchFamily="2" charset="-122"/>
              </a:rPr>
              <a:t>从结构功能看，脑和脊髓是神经系统的中枢部分，我们把这两部分叫</a:t>
            </a:r>
            <a:r>
              <a:rPr lang="zh-CN" altLang="en-US" b="1" spc="80" dirty="0">
                <a:solidFill>
                  <a:schemeClr val="accent1">
                    <a:lumMod val="50000"/>
                  </a:schemeClr>
                </a:solidFill>
                <a:ea typeface="宋体" panose="02010600030101010101" pitchFamily="2" charset="-122"/>
              </a:rPr>
              <a:t>中枢神经系统</a:t>
            </a:r>
            <a:r>
              <a:rPr lang="zh-CN" altLang="en-US" spc="80" dirty="0">
                <a:solidFill>
                  <a:schemeClr val="tx1">
                    <a:lumMod val="75000"/>
                    <a:lumOff val="25000"/>
                  </a:schemeClr>
                </a:solidFill>
                <a:ea typeface="宋体" panose="02010600030101010101" pitchFamily="2" charset="-122"/>
              </a:rPr>
              <a:t>。</a:t>
            </a:r>
            <a:endParaRPr lang="zh-CN" altLang="en-US" spc="80" dirty="0">
              <a:solidFill>
                <a:schemeClr val="tx1">
                  <a:lumMod val="75000"/>
                  <a:lumOff val="25000"/>
                </a:schemeClr>
              </a:solidFill>
              <a:ea typeface="宋体" panose="02010600030101010101" pitchFamily="2" charset="-122"/>
            </a:endParaRPr>
          </a:p>
        </p:txBody>
      </p:sp>
      <p:sp>
        <p:nvSpPr>
          <p:cNvPr id="10" name="矩形 9"/>
          <p:cNvSpPr/>
          <p:nvPr>
            <p:custDataLst>
              <p:tags r:id="rId16"/>
            </p:custDataLst>
          </p:nvPr>
        </p:nvSpPr>
        <p:spPr>
          <a:xfrm>
            <a:off x="1691640" y="3433620"/>
            <a:ext cx="8809297" cy="94416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custDataLst>
              <p:tags r:id="rId17"/>
            </p:custDataLst>
          </p:nvPr>
        </p:nvSpPr>
        <p:spPr>
          <a:xfrm flipV="1">
            <a:off x="1691640" y="3433620"/>
            <a:ext cx="1581112" cy="944163"/>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1" name="平行四边形 30"/>
          <p:cNvSpPr/>
          <p:nvPr>
            <p:custDataLst>
              <p:tags r:id="rId18"/>
            </p:custDataLst>
          </p:nvPr>
        </p:nvSpPr>
        <p:spPr>
          <a:xfrm>
            <a:off x="3045229" y="3433620"/>
            <a:ext cx="457356" cy="944163"/>
          </a:xfrm>
          <a:prstGeom prst="parallelogram">
            <a:avLst>
              <a:gd name="adj" fmla="val 4490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p:cNvSpPr txBox="1"/>
          <p:nvPr>
            <p:custDataLst>
              <p:tags r:id="rId19"/>
            </p:custDataLst>
          </p:nvPr>
        </p:nvSpPr>
        <p:spPr>
          <a:xfrm>
            <a:off x="1896745" y="3652520"/>
            <a:ext cx="1284605" cy="4870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90204" pitchFamily="34" charset="0"/>
                <a:ea typeface="微软雅黑" panose="020B0503020204020204" charset="-122"/>
              </a:rPr>
              <a:t>周围神经系统</a:t>
            </a:r>
            <a:endParaRPr lang="zh-CN" altLang="en-US" sz="2000" b="1" spc="160" dirty="0">
              <a:solidFill>
                <a:schemeClr val="bg1"/>
              </a:solidFill>
              <a:uFillTx/>
              <a:latin typeface="Arial" panose="020B0604020202090204" pitchFamily="34" charset="0"/>
              <a:ea typeface="微软雅黑" panose="020B0503020204020204" charset="-122"/>
            </a:endParaRPr>
          </a:p>
        </p:txBody>
      </p:sp>
      <p:sp>
        <p:nvSpPr>
          <p:cNvPr id="61" name="文本框 60"/>
          <p:cNvSpPr txBox="1"/>
          <p:nvPr>
            <p:custDataLst>
              <p:tags r:id="rId20"/>
            </p:custDataLst>
          </p:nvPr>
        </p:nvSpPr>
        <p:spPr>
          <a:xfrm>
            <a:off x="4250055" y="3562985"/>
            <a:ext cx="5868000" cy="71564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pc="100" dirty="0">
                <a:solidFill>
                  <a:schemeClr val="tx1">
                    <a:lumMod val="75000"/>
                    <a:lumOff val="25000"/>
                  </a:schemeClr>
                </a:solidFill>
                <a:ea typeface="宋体" panose="02010600030101010101" pitchFamily="2" charset="-122"/>
              </a:rPr>
              <a:t>脑神经和脊神经共同组成了</a:t>
            </a:r>
            <a:r>
              <a:rPr lang="zh-CN" altLang="en-US" b="1" spc="100" dirty="0">
                <a:solidFill>
                  <a:schemeClr val="accent1">
                    <a:lumMod val="50000"/>
                  </a:schemeClr>
                </a:solidFill>
                <a:ea typeface="宋体" panose="02010600030101010101" pitchFamily="2" charset="-122"/>
              </a:rPr>
              <a:t>周围神经系统</a:t>
            </a:r>
            <a:r>
              <a:rPr lang="zh-CN" altLang="en-US" spc="100" dirty="0">
                <a:solidFill>
                  <a:schemeClr val="tx1">
                    <a:lumMod val="75000"/>
                    <a:lumOff val="25000"/>
                  </a:schemeClr>
                </a:solidFill>
                <a:ea typeface="宋体" panose="02010600030101010101" pitchFamily="2" charset="-122"/>
              </a:rPr>
              <a:t>。</a:t>
            </a:r>
            <a:endParaRPr lang="zh-CN" altLang="en-US" spc="100" dirty="0">
              <a:solidFill>
                <a:schemeClr val="tx1">
                  <a:lumMod val="75000"/>
                  <a:lumOff val="25000"/>
                </a:schemeClr>
              </a:solidFill>
              <a:ea typeface="宋体" panose="02010600030101010101" pitchFamily="2" charset="-122"/>
            </a:endParaRPr>
          </a:p>
        </p:txBody>
      </p:sp>
      <p:sp>
        <p:nvSpPr>
          <p:cNvPr id="8" name="矩形 7"/>
          <p:cNvSpPr/>
          <p:nvPr>
            <p:custDataLst>
              <p:tags r:id="rId21"/>
            </p:custDataLst>
          </p:nvPr>
        </p:nvSpPr>
        <p:spPr>
          <a:xfrm>
            <a:off x="1691640" y="2480795"/>
            <a:ext cx="8809297" cy="94416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24"/>
          <p:cNvSpPr/>
          <p:nvPr>
            <p:custDataLst>
              <p:tags r:id="rId22"/>
            </p:custDataLst>
          </p:nvPr>
        </p:nvSpPr>
        <p:spPr>
          <a:xfrm flipV="1">
            <a:off x="1691640" y="2480795"/>
            <a:ext cx="1535491" cy="944163"/>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7" name="平行四边形 26"/>
          <p:cNvSpPr/>
          <p:nvPr>
            <p:custDataLst>
              <p:tags r:id="rId23"/>
            </p:custDataLst>
          </p:nvPr>
        </p:nvSpPr>
        <p:spPr>
          <a:xfrm>
            <a:off x="3004228" y="2480795"/>
            <a:ext cx="457356" cy="944163"/>
          </a:xfrm>
          <a:prstGeom prst="parallelogram">
            <a:avLst>
              <a:gd name="adj" fmla="val 4490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p:cNvSpPr txBox="1"/>
          <p:nvPr>
            <p:custDataLst>
              <p:tags r:id="rId24"/>
            </p:custDataLst>
          </p:nvPr>
        </p:nvSpPr>
        <p:spPr>
          <a:xfrm>
            <a:off x="1896650" y="2704276"/>
            <a:ext cx="1074671" cy="486807"/>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90204" pitchFamily="34" charset="0"/>
                <a:ea typeface="微软雅黑" panose="020B0503020204020204" charset="-122"/>
              </a:rPr>
              <a:t>脑神经</a:t>
            </a:r>
            <a:endParaRPr lang="zh-CN" altLang="en-US" sz="2000" b="1" spc="160" dirty="0">
              <a:solidFill>
                <a:schemeClr val="bg1"/>
              </a:solidFill>
              <a:uFillTx/>
              <a:latin typeface="Arial" panose="020B0604020202090204" pitchFamily="34" charset="0"/>
              <a:ea typeface="微软雅黑" panose="020B0503020204020204" charset="-122"/>
            </a:endParaRPr>
          </a:p>
        </p:txBody>
      </p:sp>
      <p:sp>
        <p:nvSpPr>
          <p:cNvPr id="63" name="文本框 62"/>
          <p:cNvSpPr txBox="1"/>
          <p:nvPr>
            <p:custDataLst>
              <p:tags r:id="rId25"/>
            </p:custDataLst>
          </p:nvPr>
        </p:nvSpPr>
        <p:spPr>
          <a:xfrm>
            <a:off x="4250055" y="2620010"/>
            <a:ext cx="5868000"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pc="60" dirty="0">
                <a:solidFill>
                  <a:schemeClr val="tx1">
                    <a:lumMod val="75000"/>
                    <a:lumOff val="25000"/>
                  </a:schemeClr>
                </a:solidFill>
                <a:ea typeface="宋体" panose="02010600030101010101" pitchFamily="2" charset="-122"/>
              </a:rPr>
              <a:t>由脑发出的神经叫</a:t>
            </a:r>
            <a:r>
              <a:rPr lang="zh-CN" altLang="en-US" b="1" spc="60" dirty="0">
                <a:solidFill>
                  <a:schemeClr val="accent1">
                    <a:lumMod val="50000"/>
                  </a:schemeClr>
                </a:solidFill>
                <a:ea typeface="宋体" panose="02010600030101010101" pitchFamily="2" charset="-122"/>
              </a:rPr>
              <a:t>脑神经</a:t>
            </a:r>
            <a:r>
              <a:rPr lang="zh-CN" altLang="en-US" spc="60" dirty="0">
                <a:solidFill>
                  <a:schemeClr val="tx1">
                    <a:lumMod val="75000"/>
                    <a:lumOff val="25000"/>
                  </a:schemeClr>
                </a:solidFill>
                <a:ea typeface="宋体" panose="02010600030101010101" pitchFamily="2" charset="-122"/>
              </a:rPr>
              <a:t>，大都分布在头部的感觉器官、皮肤、肌肉等处。脑和脊髓还有通向内脏器官的神经。</a:t>
            </a:r>
            <a:endParaRPr lang="zh-CN" altLang="en-US" spc="60" dirty="0">
              <a:solidFill>
                <a:schemeClr val="tx1">
                  <a:lumMod val="75000"/>
                  <a:lumOff val="25000"/>
                </a:schemeClr>
              </a:solidFill>
              <a:ea typeface="宋体" panose="02010600030101010101" pitchFamily="2" charset="-122"/>
            </a:endParaRPr>
          </a:p>
        </p:txBody>
      </p:sp>
      <p:sp>
        <p:nvSpPr>
          <p:cNvPr id="7" name="矩形 6"/>
          <p:cNvSpPr/>
          <p:nvPr>
            <p:custDataLst>
              <p:tags r:id="rId26"/>
            </p:custDataLst>
          </p:nvPr>
        </p:nvSpPr>
        <p:spPr>
          <a:xfrm>
            <a:off x="1691640" y="1527970"/>
            <a:ext cx="8809297" cy="94416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20"/>
          <p:cNvSpPr/>
          <p:nvPr>
            <p:custDataLst>
              <p:tags r:id="rId27"/>
            </p:custDataLst>
          </p:nvPr>
        </p:nvSpPr>
        <p:spPr>
          <a:xfrm flipV="1">
            <a:off x="1691640" y="1527970"/>
            <a:ext cx="1489871" cy="944163"/>
          </a:xfrm>
          <a:custGeom>
            <a:avLst/>
            <a:gdLst>
              <a:gd name="connsiteX0" fmla="*/ 0 w 1809753"/>
              <a:gd name="connsiteY0" fmla="*/ 1038225 h 1038225"/>
              <a:gd name="connsiteX1" fmla="*/ 1809753 w 1809753"/>
              <a:gd name="connsiteY1" fmla="*/ 1038225 h 1038225"/>
              <a:gd name="connsiteX2" fmla="*/ 1550197 w 1809753"/>
              <a:gd name="connsiteY2" fmla="*/ 0 h 1038225"/>
              <a:gd name="connsiteX3" fmla="*/ 2384 w 1809753"/>
              <a:gd name="connsiteY3" fmla="*/ 0 h 1038225"/>
              <a:gd name="connsiteX4" fmla="*/ 0 w 1809753"/>
              <a:gd name="connsiteY4" fmla="*/ 9536 h 1038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3" h="1038225">
                <a:moveTo>
                  <a:pt x="0" y="1038225"/>
                </a:moveTo>
                <a:lnTo>
                  <a:pt x="1809753" y="1038225"/>
                </a:lnTo>
                <a:lnTo>
                  <a:pt x="1550197" y="0"/>
                </a:lnTo>
                <a:lnTo>
                  <a:pt x="2384" y="0"/>
                </a:lnTo>
                <a:lnTo>
                  <a:pt x="0" y="9536"/>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平行四边形 22"/>
          <p:cNvSpPr/>
          <p:nvPr>
            <p:custDataLst>
              <p:tags r:id="rId28"/>
            </p:custDataLst>
          </p:nvPr>
        </p:nvSpPr>
        <p:spPr>
          <a:xfrm>
            <a:off x="2964960" y="1527970"/>
            <a:ext cx="457356" cy="944163"/>
          </a:xfrm>
          <a:prstGeom prst="parallelogram">
            <a:avLst>
              <a:gd name="adj" fmla="val 4490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p:cNvSpPr txBox="1"/>
          <p:nvPr>
            <p:custDataLst>
              <p:tags r:id="rId29"/>
            </p:custDataLst>
          </p:nvPr>
        </p:nvSpPr>
        <p:spPr>
          <a:xfrm>
            <a:off x="1896650" y="1756071"/>
            <a:ext cx="1074671" cy="486807"/>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pPr>
            <a:r>
              <a:rPr lang="zh-CN" altLang="en-US" sz="2000" b="1" spc="160" dirty="0">
                <a:solidFill>
                  <a:schemeClr val="bg1"/>
                </a:solidFill>
                <a:uFillTx/>
                <a:latin typeface="Arial" panose="020B0604020202090204" pitchFamily="34" charset="0"/>
                <a:ea typeface="微软雅黑" panose="020B0503020204020204" charset="-122"/>
              </a:rPr>
              <a:t>脊神经</a:t>
            </a:r>
            <a:endParaRPr lang="zh-CN" altLang="en-US" sz="2000" b="1" spc="160" dirty="0">
              <a:solidFill>
                <a:schemeClr val="bg1"/>
              </a:solidFill>
              <a:uFillTx/>
              <a:latin typeface="Arial" panose="020B0604020202090204" pitchFamily="34" charset="0"/>
              <a:ea typeface="微软雅黑" panose="020B0503020204020204" charset="-122"/>
            </a:endParaRPr>
          </a:p>
        </p:txBody>
      </p:sp>
      <p:sp>
        <p:nvSpPr>
          <p:cNvPr id="65" name="文本框 64"/>
          <p:cNvSpPr txBox="1"/>
          <p:nvPr>
            <p:custDataLst>
              <p:tags r:id="rId30"/>
            </p:custDataLst>
          </p:nvPr>
        </p:nvSpPr>
        <p:spPr>
          <a:xfrm>
            <a:off x="4250055" y="1677035"/>
            <a:ext cx="5868000" cy="715645"/>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pc="80" dirty="0">
                <a:solidFill>
                  <a:schemeClr val="tx1">
                    <a:lumMod val="75000"/>
                    <a:lumOff val="25000"/>
                  </a:schemeClr>
                </a:solidFill>
                <a:ea typeface="宋体" panose="02010600030101010101" pitchFamily="2" charset="-122"/>
              </a:rPr>
              <a:t>由脊髓发出很多神经，叫</a:t>
            </a:r>
            <a:r>
              <a:rPr lang="zh-CN" altLang="en-US" b="1" spc="80" dirty="0">
                <a:solidFill>
                  <a:schemeClr val="accent1">
                    <a:lumMod val="50000"/>
                  </a:schemeClr>
                </a:solidFill>
                <a:ea typeface="宋体" panose="02010600030101010101" pitchFamily="2" charset="-122"/>
              </a:rPr>
              <a:t>脊神经</a:t>
            </a:r>
            <a:r>
              <a:rPr lang="zh-CN" altLang="en-US" spc="80" dirty="0">
                <a:solidFill>
                  <a:schemeClr val="tx1">
                    <a:lumMod val="75000"/>
                    <a:lumOff val="25000"/>
                  </a:schemeClr>
                </a:solidFill>
                <a:ea typeface="宋体" panose="02010600030101010101" pitchFamily="2" charset="-122"/>
              </a:rPr>
              <a:t>，分布在躯干和四肢的肌肉里。 </a:t>
            </a:r>
            <a:endParaRPr lang="zh-CN" altLang="en-US" spc="80" dirty="0">
              <a:solidFill>
                <a:schemeClr val="tx1">
                  <a:lumMod val="75000"/>
                  <a:lumOff val="25000"/>
                </a:schemeClr>
              </a:solidFill>
              <a:ea typeface="宋体" panose="02010600030101010101" pitchFamily="2" charset="-122"/>
            </a:endParaRPr>
          </a:p>
        </p:txBody>
      </p:sp>
      <p:sp>
        <p:nvSpPr>
          <p:cNvPr id="17" name="Right Triangle 13"/>
          <p:cNvSpPr/>
          <p:nvPr>
            <p:custDataLst>
              <p:tags r:id="rId31"/>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直角三角形 3"/>
          <p:cNvSpPr/>
          <p:nvPr>
            <p:custDataLst>
              <p:tags r:id="rId32"/>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13"/>
          <p:cNvSpPr/>
          <p:nvPr>
            <p:custDataLst>
              <p:tags r:id="rId1"/>
            </p:custDataLst>
          </p:nvPr>
        </p:nvSpPr>
        <p:spPr>
          <a:xfrm>
            <a:off x="4980446" y="1746301"/>
            <a:ext cx="6528802" cy="381193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2"/>
            </p:custDataLst>
          </p:nvPr>
        </p:nvSpPr>
        <p:spPr>
          <a:xfrm>
            <a:off x="688847" y="1746301"/>
            <a:ext cx="3834398" cy="381193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3"/>
            </p:custDataLst>
          </p:nvPr>
        </p:nvSpPr>
        <p:spPr>
          <a:xfrm>
            <a:off x="841247" y="1898701"/>
            <a:ext cx="3834398" cy="3811930"/>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4"/>
            </p:custDataLst>
          </p:nvPr>
        </p:nvSpPr>
        <p:spPr>
          <a:xfrm>
            <a:off x="5132846" y="1898701"/>
            <a:ext cx="6528802" cy="3811930"/>
          </a:xfrm>
          <a:prstGeom prst="rect">
            <a:avLst/>
          </a:prstGeom>
          <a:solidFill>
            <a:schemeClr val="bg1"/>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5"/>
            </p:custDataLst>
          </p:nvPr>
        </p:nvSpPr>
        <p:spPr>
          <a:xfrm>
            <a:off x="1536065" y="659130"/>
            <a:ext cx="10046335" cy="702945"/>
          </a:xfrm>
          <a:prstGeom prst="rect">
            <a:avLst/>
          </a:prstGeom>
          <a:noFill/>
        </p:spPr>
        <p:txBody>
          <a:bodyPr wrap="square" lIns="63500" tIns="25400" rIns="63500" bIns="25400" rtlCol="0" anchor="t" anchorCtr="0">
            <a:normAutofit/>
          </a:bodyPr>
          <a:p>
            <a:pPr marL="0" indent="0" algn="l">
              <a:lnSpc>
                <a:spcPct val="100000"/>
              </a:lnSpc>
              <a:spcBef>
                <a:spcPts val="0"/>
              </a:spcBef>
              <a:spcAft>
                <a:spcPts val="0"/>
              </a:spcAft>
              <a:buSzPct val="100000"/>
              <a:buNone/>
            </a:pPr>
            <a:r>
              <a:rPr lang="zh-CN" altLang="en-US" sz="3800" b="1" spc="220" dirty="0">
                <a:solidFill>
                  <a:schemeClr val="accent1">
                    <a:lumMod val="50000"/>
                  </a:schemeClr>
                </a:solidFill>
                <a:latin typeface="微软雅黑" panose="020B0503020204020204" charset="-122"/>
                <a:ea typeface="微软雅黑" panose="020B0503020204020204" charset="-122"/>
                <a:sym typeface="+mn-ea"/>
              </a:rPr>
              <a:t>神经系统的单位</a:t>
            </a:r>
            <a:endParaRPr lang="zh-CN" altLang="en-US" sz="3800" b="1" spc="220" dirty="0">
              <a:solidFill>
                <a:schemeClr val="accent1">
                  <a:lumMod val="50000"/>
                </a:schemeClr>
              </a:solidFill>
              <a:latin typeface="微软雅黑" panose="020B0503020204020204" charset="-122"/>
              <a:ea typeface="微软雅黑" panose="020B0503020204020204" charset="-122"/>
              <a:sym typeface="+mn-ea"/>
            </a:endParaRPr>
          </a:p>
        </p:txBody>
      </p:sp>
      <p:sp>
        <p:nvSpPr>
          <p:cNvPr id="12" name="Title 6"/>
          <p:cNvSpPr txBox="1"/>
          <p:nvPr>
            <p:custDataLst>
              <p:tags r:id="rId6"/>
            </p:custDataLst>
          </p:nvPr>
        </p:nvSpPr>
        <p:spPr>
          <a:xfrm>
            <a:off x="1067435" y="2122932"/>
            <a:ext cx="3382658" cy="60944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（一）结构和功能</a:t>
            </a:r>
            <a:endPar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3" name="Title 6"/>
          <p:cNvSpPr txBox="1"/>
          <p:nvPr>
            <p:custDataLst>
              <p:tags r:id="rId7"/>
            </p:custDataLst>
          </p:nvPr>
        </p:nvSpPr>
        <p:spPr>
          <a:xfrm>
            <a:off x="5517528" y="2004810"/>
            <a:ext cx="5760072" cy="8456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ClrTx/>
              <a:buSzTx/>
              <a:buFontTx/>
              <a:buNone/>
            </a:pPr>
            <a:r>
              <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（二）神经元之间的连接</a:t>
            </a:r>
            <a:endParaRPr kumimoji="0" lang="zh-CN" altLang="en-US" sz="2800" b="1" i="0" spc="120" noProof="0" dirty="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8" name="Title 6"/>
          <p:cNvSpPr txBox="1"/>
          <p:nvPr>
            <p:custDataLst>
              <p:tags r:id="rId8"/>
            </p:custDataLst>
          </p:nvPr>
        </p:nvSpPr>
        <p:spPr>
          <a:xfrm>
            <a:off x="5516893" y="3039110"/>
            <a:ext cx="5760053" cy="2447290"/>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20090" lvl="0" indent="-342900" algn="l" fontAlgn="ctr">
              <a:lnSpc>
                <a:spcPct val="120000"/>
              </a:lnSpc>
              <a:spcBef>
                <a:spcPts val="0"/>
              </a:spcBef>
              <a:spcAft>
                <a:spcPts val="800"/>
              </a:spcAft>
              <a:buSzPct val="100000"/>
              <a:buFont typeface="+mj-lt"/>
              <a:buAutoNum type="arabicPeriod"/>
            </a:pPr>
            <a:r>
              <a:rPr lang="en-US" altLang="zh-CN" sz="20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突触：神经元彼此连接的地方。</a:t>
            </a:r>
            <a:endPar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由突触前膜、突触后膜、突触间隙组成。</a:t>
            </a:r>
            <a:endParaRPr lang="zh-CN" altLang="en-US" sz="14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720090" lvl="0" indent="-304800" algn="l" fontAlgn="ctr">
              <a:lnSpc>
                <a:spcPct val="120000"/>
              </a:lnSpc>
              <a:spcBef>
                <a:spcPts val="0"/>
              </a:spcBef>
              <a:spcAft>
                <a:spcPts val="800"/>
              </a:spcAft>
              <a:buSzPct val="100000"/>
              <a:buFont typeface="+mn-ea"/>
              <a:buAutoNum type="arabicPeriod"/>
            </a:pPr>
            <a:r>
              <a:rPr lang="en-US" altLang="zh-CN" sz="20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神经回路</a:t>
            </a:r>
            <a:endParaRPr lang="en-US" altLang="zh-CN"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神经元通过化学和电学突触互相连接在一起，组成了极端复杂的信息传递和加工的神经元回路或神经通路。它是脑内信息处理的基本单位。它们的活动是机体行为的基础。</a:t>
            </a:r>
            <a:endParaRPr lang="zh-CN" altLang="en-US" sz="16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2" name="图形 15"/>
          <p:cNvPicPr>
            <a:picLocks noChangeAspect="1"/>
          </p:cNvPicPr>
          <p:nvPr/>
        </p:nvPicPr>
        <p:blipFill>
          <a:blip r:embed="rId9"/>
          <a:stretch>
            <a:fillRect/>
          </a:stretch>
        </p:blipFill>
        <p:spPr>
          <a:xfrm>
            <a:off x="688919" y="61666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0"/>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1"/>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pic>
        <p:nvPicPr>
          <p:cNvPr id="3" name="图片 2" descr="教学计划"/>
          <p:cNvPicPr>
            <a:picLocks noChangeAspect="1"/>
          </p:cNvPicPr>
          <p:nvPr/>
        </p:nvPicPr>
        <p:blipFill>
          <a:blip r:embed="rId12"/>
          <a:stretch>
            <a:fillRect/>
          </a:stretch>
        </p:blipFill>
        <p:spPr>
          <a:xfrm>
            <a:off x="1066800" y="2961005"/>
            <a:ext cx="3383280" cy="1687830"/>
          </a:xfrm>
          <a:prstGeom prst="rect">
            <a:avLst/>
          </a:prstGeom>
        </p:spPr>
      </p:pic>
    </p:spTree>
    <p:custDataLst>
      <p:tags r:id="rId13"/>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79873"/>
          <p:cNvSpPr/>
          <p:nvPr/>
        </p:nvSpPr>
        <p:spPr>
          <a:xfrm>
            <a:off x="1524000" y="0"/>
            <a:ext cx="9144000" cy="0"/>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pic>
        <p:nvPicPr>
          <p:cNvPr id="37890" name="图片 79874"/>
          <p:cNvPicPr>
            <a:picLocks noGrp="1" noChangeAspect="1"/>
          </p:cNvPicPr>
          <p:nvPr/>
        </p:nvPicPr>
        <p:blipFill>
          <a:blip r:embed="rId1"/>
          <a:stretch>
            <a:fillRect/>
          </a:stretch>
        </p:blipFill>
        <p:spPr>
          <a:xfrm>
            <a:off x="5957888" y="3324225"/>
            <a:ext cx="276225" cy="209550"/>
          </a:xfrm>
          <a:prstGeom prst="rect">
            <a:avLst/>
          </a:prstGeom>
          <a:noFill/>
          <a:ln w="9525">
            <a:noFill/>
          </a:ln>
        </p:spPr>
      </p:pic>
      <p:sp>
        <p:nvSpPr>
          <p:cNvPr id="37891" name="矩形 79875"/>
          <p:cNvSpPr/>
          <p:nvPr/>
        </p:nvSpPr>
        <p:spPr>
          <a:xfrm>
            <a:off x="1524000" y="0"/>
            <a:ext cx="9144000" cy="0"/>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37892" name="矩形 79876"/>
          <p:cNvSpPr/>
          <p:nvPr/>
        </p:nvSpPr>
        <p:spPr>
          <a:xfrm>
            <a:off x="1524000" y="0"/>
            <a:ext cx="9144000" cy="0"/>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37893" name="矩形 79877"/>
          <p:cNvSpPr/>
          <p:nvPr/>
        </p:nvSpPr>
        <p:spPr>
          <a:xfrm>
            <a:off x="1524000" y="0"/>
            <a:ext cx="9144000" cy="0"/>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pic>
        <p:nvPicPr>
          <p:cNvPr id="37894" name="图片 79878" descr="zs3"/>
          <p:cNvPicPr>
            <a:picLocks noChangeAspect="1"/>
          </p:cNvPicPr>
          <p:nvPr/>
        </p:nvPicPr>
        <p:blipFill>
          <a:blip r:embed="rId2"/>
          <a:stretch>
            <a:fillRect/>
          </a:stretch>
        </p:blipFill>
        <p:spPr>
          <a:xfrm>
            <a:off x="1435100" y="538480"/>
            <a:ext cx="9321165" cy="578167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2590800" y="4623339"/>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90204" pitchFamily="34" charset="0"/>
              <a:ea typeface="幼圆" panose="02010509060101010101" pitchFamily="49" charset="-122"/>
              <a:sym typeface="Arial" panose="020B0604020202090204" pitchFamily="34" charset="0"/>
            </a:endParaRPr>
          </a:p>
        </p:txBody>
      </p:sp>
      <p:sp>
        <p:nvSpPr>
          <p:cNvPr id="9" name="矩形 8"/>
          <p:cNvSpPr/>
          <p:nvPr>
            <p:custDataLst>
              <p:tags r:id="rId2"/>
            </p:custDataLst>
          </p:nvPr>
        </p:nvSpPr>
        <p:spPr>
          <a:xfrm>
            <a:off x="3578225" y="4606549"/>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charset="0"/>
                <a:ea typeface="黑体" charset="0"/>
                <a:sym typeface="+mn-ea"/>
              </a:rPr>
              <a:t>无条件反射：</a:t>
            </a:r>
            <a:endParaRPr lang="zh-CN" altLang="en-US" sz="2000" b="1" spc="300" dirty="0">
              <a:solidFill>
                <a:srgbClr val="C00000"/>
              </a:solidFill>
              <a:uFillTx/>
              <a:latin typeface="黑体" charset="0"/>
              <a:ea typeface="黑体" charset="0"/>
              <a:cs typeface="Arial" panose="020B0604020202090204" pitchFamily="34" charset="0"/>
              <a:sym typeface="+mn-ea"/>
            </a:endParaRPr>
          </a:p>
        </p:txBody>
      </p:sp>
      <p:sp>
        <p:nvSpPr>
          <p:cNvPr id="10" name="文本框 9"/>
          <p:cNvSpPr txBox="1"/>
          <p:nvPr>
            <p:custDataLst>
              <p:tags r:id="rId3"/>
            </p:custDataLst>
          </p:nvPr>
        </p:nvSpPr>
        <p:spPr>
          <a:xfrm>
            <a:off x="3578225" y="5067678"/>
            <a:ext cx="2870200"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charset="0"/>
                <a:ea typeface="黑体" charset="0"/>
                <a:sym typeface="+mn-ea"/>
              </a:rPr>
              <a:t>是动物有机体在种族发展中形成的，生来就有的，不学而能的反射。</a:t>
            </a:r>
            <a:endParaRPr lang="zh-CN" altLang="en-US" sz="1600" kern="0" dirty="0">
              <a:solidFill>
                <a:schemeClr val="tx1"/>
              </a:solidFill>
              <a:uFillTx/>
              <a:latin typeface="黑体" charset="0"/>
              <a:ea typeface="黑体" charset="0"/>
              <a:sym typeface="+mn-ea"/>
            </a:endParaRPr>
          </a:p>
        </p:txBody>
      </p:sp>
      <p:sp>
        <p:nvSpPr>
          <p:cNvPr id="11" name="矩形 10"/>
          <p:cNvSpPr/>
          <p:nvPr>
            <p:custDataLst>
              <p:tags r:id="rId4"/>
            </p:custDataLst>
          </p:nvPr>
        </p:nvSpPr>
        <p:spPr>
          <a:xfrm>
            <a:off x="2667635" y="4738909"/>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rPr>
              <a:t>03</a:t>
            </a:r>
            <a:endPar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endParaRPr>
          </a:p>
        </p:txBody>
      </p:sp>
      <p:sp>
        <p:nvSpPr>
          <p:cNvPr id="7" name="矩形 6"/>
          <p:cNvSpPr/>
          <p:nvPr>
            <p:custDataLst>
              <p:tags r:id="rId5"/>
            </p:custDataLst>
          </p:nvPr>
        </p:nvSpPr>
        <p:spPr>
          <a:xfrm>
            <a:off x="7038975" y="4623339"/>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90204" pitchFamily="34" charset="0"/>
              <a:ea typeface="幼圆" panose="02010509060101010101" pitchFamily="49" charset="-122"/>
              <a:sym typeface="Arial" panose="020B0604020202090204" pitchFamily="34" charset="0"/>
            </a:endParaRPr>
          </a:p>
        </p:txBody>
      </p:sp>
      <p:sp>
        <p:nvSpPr>
          <p:cNvPr id="12" name="矩形 11"/>
          <p:cNvSpPr/>
          <p:nvPr>
            <p:custDataLst>
              <p:tags r:id="rId6"/>
            </p:custDataLst>
          </p:nvPr>
        </p:nvSpPr>
        <p:spPr>
          <a:xfrm>
            <a:off x="8026400" y="4606549"/>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charset="0"/>
                <a:ea typeface="黑体" charset="0"/>
                <a:sym typeface="+mn-ea"/>
              </a:rPr>
              <a:t>条件反射：</a:t>
            </a:r>
            <a:endParaRPr lang="zh-CN" altLang="en-US" sz="2000" b="1" spc="300" dirty="0">
              <a:solidFill>
                <a:srgbClr val="C00000"/>
              </a:solidFill>
              <a:uFillTx/>
              <a:latin typeface="黑体" charset="0"/>
              <a:ea typeface="黑体" charset="0"/>
              <a:cs typeface="Arial" panose="020B0604020202090204" pitchFamily="34" charset="0"/>
              <a:sym typeface="+mn-ea"/>
            </a:endParaRPr>
          </a:p>
        </p:txBody>
      </p:sp>
      <p:sp>
        <p:nvSpPr>
          <p:cNvPr id="13" name="文本框 12"/>
          <p:cNvSpPr txBox="1"/>
          <p:nvPr>
            <p:custDataLst>
              <p:tags r:id="rId7"/>
            </p:custDataLst>
          </p:nvPr>
        </p:nvSpPr>
        <p:spPr>
          <a:xfrm>
            <a:off x="8026400" y="5067935"/>
            <a:ext cx="3297555"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charset="0"/>
                <a:ea typeface="黑体" charset="0"/>
                <a:sym typeface="+mn-ea"/>
              </a:rPr>
              <a:t>是动物个体生活过程中适应环境的变化，在无条件反射的基础上逐渐形成的。巴甫洛夫认为，条件反射是脑的高级神经活动，建立条件反射的基本条件是某种无关的刺激与无条件刺激在时间上的重合。</a:t>
            </a:r>
            <a:endParaRPr lang="zh-CN" altLang="en-US" sz="1600" kern="0" dirty="0">
              <a:solidFill>
                <a:schemeClr val="tx1"/>
              </a:solidFill>
              <a:uFillTx/>
              <a:latin typeface="黑体" charset="0"/>
              <a:ea typeface="黑体" charset="0"/>
              <a:sym typeface="+mn-ea"/>
            </a:endParaRPr>
          </a:p>
        </p:txBody>
      </p:sp>
      <p:sp>
        <p:nvSpPr>
          <p:cNvPr id="15" name="矩形 14"/>
          <p:cNvSpPr/>
          <p:nvPr>
            <p:custDataLst>
              <p:tags r:id="rId8"/>
            </p:custDataLst>
          </p:nvPr>
        </p:nvSpPr>
        <p:spPr>
          <a:xfrm>
            <a:off x="7115810" y="4738909"/>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rPr>
              <a:t>04</a:t>
            </a:r>
            <a:endPar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endParaRPr>
          </a:p>
        </p:txBody>
      </p:sp>
      <p:sp>
        <p:nvSpPr>
          <p:cNvPr id="25" name="矩形 24"/>
          <p:cNvSpPr/>
          <p:nvPr>
            <p:custDataLst>
              <p:tags r:id="rId9"/>
            </p:custDataLst>
          </p:nvPr>
        </p:nvSpPr>
        <p:spPr>
          <a:xfrm>
            <a:off x="2593181" y="1761748"/>
            <a:ext cx="3556000" cy="100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lnSpc>
                <a:spcPct val="120000"/>
              </a:lnSpc>
            </a:pPr>
            <a:endParaRPr lang="zh-CN" altLang="en-US">
              <a:solidFill>
                <a:schemeClr val="lt1"/>
              </a:solidFill>
              <a:latin typeface="Arial" panose="020B0604020202090204" pitchFamily="34" charset="0"/>
              <a:ea typeface="幼圆" panose="02010509060101010101" pitchFamily="49" charset="-122"/>
              <a:sym typeface="Arial" panose="020B0604020202090204" pitchFamily="34" charset="0"/>
            </a:endParaRPr>
          </a:p>
        </p:txBody>
      </p:sp>
      <p:sp>
        <p:nvSpPr>
          <p:cNvPr id="27" name="矩形 26"/>
          <p:cNvSpPr/>
          <p:nvPr>
            <p:custDataLst>
              <p:tags r:id="rId10"/>
            </p:custDataLst>
          </p:nvPr>
        </p:nvSpPr>
        <p:spPr>
          <a:xfrm>
            <a:off x="2590800" y="863600"/>
            <a:ext cx="5435600" cy="831215"/>
          </a:xfrm>
          <a:prstGeom prst="rect">
            <a:avLst/>
          </a:prstGeom>
        </p:spPr>
        <p:txBody>
          <a:bodyPr wrap="square" anchor="b" anchorCtr="0">
            <a:noAutofit/>
          </a:bodyPr>
          <a:lstStyle/>
          <a:p>
            <a:pPr algn="l" fontAlgn="auto">
              <a:lnSpc>
                <a:spcPct val="120000"/>
              </a:lnSpc>
            </a:pPr>
            <a:r>
              <a:rPr lang="zh-CN" altLang="en-US" sz="3600" dirty="0">
                <a:solidFill>
                  <a:schemeClr val="accent1">
                    <a:lumMod val="50000"/>
                  </a:schemeClr>
                </a:solidFill>
                <a:latin typeface="微软雅黑" charset="0"/>
                <a:ea typeface="微软雅黑" charset="0"/>
                <a:sym typeface="+mn-ea"/>
              </a:rPr>
              <a:t>神经系统的活动方式</a:t>
            </a:r>
            <a:endParaRPr lang="zh-CN" altLang="en-US" sz="3600" dirty="0">
              <a:solidFill>
                <a:schemeClr val="accent1">
                  <a:lumMod val="50000"/>
                </a:schemeClr>
              </a:solidFill>
              <a:latin typeface="微软雅黑" charset="0"/>
              <a:ea typeface="微软雅黑" charset="0"/>
              <a:sym typeface="+mn-ea"/>
            </a:endParaRPr>
          </a:p>
        </p:txBody>
      </p:sp>
      <p:sp>
        <p:nvSpPr>
          <p:cNvPr id="33" name="矩形 32"/>
          <p:cNvSpPr/>
          <p:nvPr>
            <p:custDataLst>
              <p:tags r:id="rId11"/>
            </p:custDataLst>
          </p:nvPr>
        </p:nvSpPr>
        <p:spPr>
          <a:xfrm>
            <a:off x="2590800" y="2561371"/>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90204" pitchFamily="34" charset="0"/>
              <a:ea typeface="幼圆" panose="02010509060101010101" pitchFamily="49" charset="-122"/>
              <a:sym typeface="Arial" panose="020B0604020202090204" pitchFamily="34" charset="0"/>
            </a:endParaRPr>
          </a:p>
        </p:txBody>
      </p:sp>
      <p:sp>
        <p:nvSpPr>
          <p:cNvPr id="34" name="矩形 33"/>
          <p:cNvSpPr/>
          <p:nvPr>
            <p:custDataLst>
              <p:tags r:id="rId12"/>
            </p:custDataLst>
          </p:nvPr>
        </p:nvSpPr>
        <p:spPr>
          <a:xfrm>
            <a:off x="3578225" y="2544581"/>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charset="0"/>
                <a:ea typeface="黑体" charset="0"/>
                <a:sym typeface="+mn-ea"/>
              </a:rPr>
              <a:t>反射：</a:t>
            </a:r>
            <a:endParaRPr lang="zh-CN" altLang="en-US" sz="2000" b="1" spc="300" dirty="0">
              <a:solidFill>
                <a:srgbClr val="C00000"/>
              </a:solidFill>
              <a:uFillTx/>
              <a:latin typeface="黑体" charset="0"/>
              <a:ea typeface="黑体" charset="0"/>
              <a:cs typeface="Arial" panose="020B0604020202090204" pitchFamily="34" charset="0"/>
              <a:sym typeface="+mn-ea"/>
            </a:endParaRPr>
          </a:p>
        </p:txBody>
      </p:sp>
      <p:sp>
        <p:nvSpPr>
          <p:cNvPr id="35" name="文本框 34"/>
          <p:cNvSpPr txBox="1"/>
          <p:nvPr>
            <p:custDataLst>
              <p:tags r:id="rId13"/>
            </p:custDataLst>
          </p:nvPr>
        </p:nvSpPr>
        <p:spPr>
          <a:xfrm>
            <a:off x="3578225" y="3005871"/>
            <a:ext cx="2870200"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charset="0"/>
                <a:ea typeface="黑体" charset="0"/>
                <a:sym typeface="+mn-ea"/>
              </a:rPr>
              <a:t>是动物有机体借助神经系统实现的、对环境中一定动因所作的有规律的反应。</a:t>
            </a:r>
            <a:endParaRPr lang="zh-CN" altLang="en-US" sz="1600" kern="0" dirty="0">
              <a:solidFill>
                <a:schemeClr val="tx1"/>
              </a:solidFill>
              <a:uFillTx/>
              <a:latin typeface="黑体" charset="0"/>
              <a:ea typeface="黑体" charset="0"/>
              <a:sym typeface="+mn-ea"/>
            </a:endParaRPr>
          </a:p>
        </p:txBody>
      </p:sp>
      <p:sp>
        <p:nvSpPr>
          <p:cNvPr id="36" name="矩形 35"/>
          <p:cNvSpPr/>
          <p:nvPr>
            <p:custDataLst>
              <p:tags r:id="rId14"/>
            </p:custDataLst>
          </p:nvPr>
        </p:nvSpPr>
        <p:spPr>
          <a:xfrm>
            <a:off x="2667635" y="2676941"/>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rPr>
              <a:t>01</a:t>
            </a:r>
            <a:endPar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endParaRPr>
          </a:p>
        </p:txBody>
      </p:sp>
      <p:sp>
        <p:nvSpPr>
          <p:cNvPr id="37" name="矩形 36"/>
          <p:cNvSpPr/>
          <p:nvPr>
            <p:custDataLst>
              <p:tags r:id="rId15"/>
            </p:custDataLst>
          </p:nvPr>
        </p:nvSpPr>
        <p:spPr>
          <a:xfrm>
            <a:off x="7038975" y="2561371"/>
            <a:ext cx="793115" cy="79311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20000"/>
              </a:lnSpc>
            </a:pPr>
            <a:endParaRPr lang="zh-CN" altLang="en-US">
              <a:solidFill>
                <a:schemeClr val="lt1"/>
              </a:solidFill>
              <a:latin typeface="Arial" panose="020B0604020202090204" pitchFamily="34" charset="0"/>
              <a:ea typeface="幼圆" panose="02010509060101010101" pitchFamily="49" charset="-122"/>
              <a:sym typeface="Arial" panose="020B0604020202090204" pitchFamily="34" charset="0"/>
            </a:endParaRPr>
          </a:p>
        </p:txBody>
      </p:sp>
      <p:sp>
        <p:nvSpPr>
          <p:cNvPr id="38" name="矩形 37"/>
          <p:cNvSpPr/>
          <p:nvPr>
            <p:custDataLst>
              <p:tags r:id="rId16"/>
            </p:custDataLst>
          </p:nvPr>
        </p:nvSpPr>
        <p:spPr>
          <a:xfrm>
            <a:off x="8026400" y="2544581"/>
            <a:ext cx="2870200" cy="4176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0" numCol="1" spcCol="0" rtlCol="0" fromWordArt="0" anchor="ctr" anchorCtr="0" forceAA="0" compatLnSpc="1">
            <a:normAutofit lnSpcReduction="20000"/>
          </a:bodyPr>
          <a:lstStyle/>
          <a:p>
            <a:pPr lvl="0" algn="l">
              <a:lnSpc>
                <a:spcPct val="120000"/>
              </a:lnSpc>
              <a:buClrTx/>
              <a:buSzTx/>
              <a:buFontTx/>
            </a:pPr>
            <a:r>
              <a:rPr lang="zh-CN" altLang="en-US" sz="2000" dirty="0">
                <a:solidFill>
                  <a:srgbClr val="C00000"/>
                </a:solidFill>
                <a:latin typeface="黑体" charset="0"/>
                <a:ea typeface="黑体" charset="0"/>
                <a:sym typeface="+mn-ea"/>
              </a:rPr>
              <a:t>反射弧：</a:t>
            </a:r>
            <a:endParaRPr lang="zh-CN" altLang="en-US" sz="2000" b="1" spc="300" dirty="0">
              <a:solidFill>
                <a:srgbClr val="C00000"/>
              </a:solidFill>
              <a:uFillTx/>
              <a:latin typeface="黑体" charset="0"/>
              <a:ea typeface="黑体" charset="0"/>
              <a:cs typeface="Arial" panose="020B0604020202090204" pitchFamily="34" charset="0"/>
              <a:sym typeface="+mn-ea"/>
            </a:endParaRPr>
          </a:p>
        </p:txBody>
      </p:sp>
      <p:sp>
        <p:nvSpPr>
          <p:cNvPr id="39" name="文本框 38"/>
          <p:cNvSpPr txBox="1"/>
          <p:nvPr>
            <p:custDataLst>
              <p:tags r:id="rId17"/>
            </p:custDataLst>
          </p:nvPr>
        </p:nvSpPr>
        <p:spPr>
          <a:xfrm>
            <a:off x="8026400" y="3005455"/>
            <a:ext cx="3301365" cy="926465"/>
          </a:xfrm>
          <a:prstGeom prst="rect">
            <a:avLst/>
          </a:prstGeom>
          <a:noFill/>
        </p:spPr>
        <p:txBody>
          <a:bodyPr wrap="square" lIns="91440" tIns="0" rIns="91440" bIns="45720">
            <a:noAutofit/>
          </a:bodyPr>
          <a:lstStyle/>
          <a:p>
            <a:pPr lvl="0" algn="just" fontAlgn="auto">
              <a:lnSpc>
                <a:spcPct val="100000"/>
              </a:lnSpc>
              <a:buClrTx/>
              <a:buSzTx/>
              <a:buFontTx/>
            </a:pPr>
            <a:r>
              <a:rPr lang="zh-CN" altLang="en-US" sz="1600" kern="0" dirty="0">
                <a:solidFill>
                  <a:schemeClr val="tx1"/>
                </a:solidFill>
                <a:uFillTx/>
                <a:latin typeface="黑体" charset="0"/>
                <a:ea typeface="黑体" charset="0"/>
                <a:sym typeface="+mn-ea"/>
              </a:rPr>
              <a:t>实现反射的神经结构。包括感受器、传入神经、神经系统的中枢部位、传出神经和效应器。</a:t>
            </a:r>
            <a:endParaRPr lang="zh-CN" altLang="en-US" sz="1600" kern="0" dirty="0">
              <a:solidFill>
                <a:schemeClr val="tx1"/>
              </a:solidFill>
              <a:uFillTx/>
              <a:latin typeface="黑体" charset="0"/>
              <a:ea typeface="黑体" charset="0"/>
            </a:endParaRPr>
          </a:p>
          <a:p>
            <a:pPr lvl="0" algn="just" fontAlgn="auto">
              <a:lnSpc>
                <a:spcPct val="100000"/>
              </a:lnSpc>
              <a:buClrTx/>
              <a:buSzTx/>
              <a:buFontTx/>
            </a:pPr>
            <a:endParaRPr lang="zh-CN" altLang="en-US" sz="1600" kern="0" dirty="0">
              <a:solidFill>
                <a:schemeClr val="tx1"/>
              </a:solidFill>
              <a:uFillTx/>
              <a:latin typeface="黑体" charset="0"/>
              <a:ea typeface="黑体" charset="0"/>
              <a:sym typeface="Arial" panose="020B0604020202090204" pitchFamily="34" charset="0"/>
            </a:endParaRPr>
          </a:p>
        </p:txBody>
      </p:sp>
      <p:sp>
        <p:nvSpPr>
          <p:cNvPr id="40" name="矩形 39"/>
          <p:cNvSpPr/>
          <p:nvPr>
            <p:custDataLst>
              <p:tags r:id="rId18"/>
            </p:custDataLst>
          </p:nvPr>
        </p:nvSpPr>
        <p:spPr>
          <a:xfrm>
            <a:off x="7115810" y="2676941"/>
            <a:ext cx="640080" cy="584835"/>
          </a:xfrm>
          <a:prstGeom prst="rect">
            <a:avLst/>
          </a:prstGeom>
        </p:spPr>
        <p:txBody>
          <a:bodyPr wrap="square" anchor="ctr" anchorCtr="0">
            <a:normAutofit/>
          </a:bodyPr>
          <a:lstStyle/>
          <a:p>
            <a:pPr lvl="0" algn="ctr">
              <a:buClrTx/>
              <a:buSzTx/>
              <a:buFontTx/>
            </a:pPr>
            <a:r>
              <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rPr>
              <a:t>02</a:t>
            </a:r>
            <a:endParaRPr lang="en-US" altLang="zh-CN" sz="3200" b="1" dirty="0">
              <a:solidFill>
                <a:schemeClr val="accent1"/>
              </a:solidFill>
              <a:latin typeface="Arial" panose="020B0604020202090204" pitchFamily="34" charset="0"/>
              <a:ea typeface="幼圆" panose="02010509060101010101" pitchFamily="49" charset="-122"/>
              <a:sym typeface="Arial" panose="020B0604020202090204" pitchFamily="34" charset="0"/>
            </a:endParaRPr>
          </a:p>
        </p:txBody>
      </p:sp>
      <p:pic>
        <p:nvPicPr>
          <p:cNvPr id="6" name="图片 5"/>
          <p:cNvPicPr/>
          <p:nvPr userDrawn="1">
            <p:custDataLst>
              <p:tags r:id="rId19"/>
            </p:custDataLst>
          </p:nvPr>
        </p:nvPicPr>
        <p:blipFill>
          <a:blip r:embed="rId20" r:link="rId21" cstate="screen"/>
          <a:stretch>
            <a:fillRect/>
          </a:stretch>
        </p:blipFill>
        <p:spPr>
          <a:xfrm>
            <a:off x="0" y="1397000"/>
            <a:ext cx="2040952" cy="4064000"/>
          </a:xfrm>
          <a:prstGeom prst="rect">
            <a:avLst/>
          </a:prstGeom>
        </p:spPr>
      </p:pic>
    </p:spTree>
    <p:custDataLst>
      <p:tags r:id="rId2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106170" y="78309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一、心理具有物质基础</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245054" y="78825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155029" y="106874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46652" y="1979927"/>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custDataLst>
              <p:tags r:id="rId4"/>
            </p:custDataLst>
          </p:nvPr>
        </p:nvSpPr>
        <p:spPr>
          <a:xfrm>
            <a:off x="852805" y="2092325"/>
            <a:ext cx="5730875" cy="460375"/>
          </a:xfrm>
          <a:prstGeom prst="rect">
            <a:avLst/>
          </a:prstGeom>
          <a:noFill/>
        </p:spPr>
        <p:txBody>
          <a:bodyPr wrap="square" rtlCol="0">
            <a:spAutoFit/>
          </a:bodyPr>
          <a:p>
            <a:r>
              <a:rPr lang="zh-CN" altLang="en-US" sz="2400" b="1" dirty="0">
                <a:solidFill>
                  <a:schemeClr val="dk1"/>
                </a:solidFill>
                <a:latin typeface="Arial" panose="020B0604020202090204" pitchFamily="34" charset="0"/>
                <a:ea typeface="汉仪旗黑-55简" panose="00020600040101010101" charset="-122"/>
                <a:cs typeface="黑体" panose="02010609060101010101" charset="-122"/>
              </a:rPr>
              <a:t>（一）人脑的结构</a:t>
            </a:r>
            <a:endParaRPr lang="zh-CN" altLang="en-US" sz="2400" b="1" dirty="0">
              <a:solidFill>
                <a:schemeClr val="dk1"/>
              </a:solidFill>
              <a:latin typeface="Arial" panose="020B0604020202090204" pitchFamily="34" charset="0"/>
              <a:ea typeface="汉仪旗黑-55简" panose="00020600040101010101" charset="-122"/>
              <a:cs typeface="黑体" panose="02010609060101010101" charset="-122"/>
            </a:endParaRPr>
          </a:p>
        </p:txBody>
      </p:sp>
      <p:grpSp>
        <p:nvGrpSpPr>
          <p:cNvPr id="43009" name="组合 84993"/>
          <p:cNvGrpSpPr>
            <a:grpSpLocks noChangeAspect="1"/>
          </p:cNvGrpSpPr>
          <p:nvPr/>
        </p:nvGrpSpPr>
        <p:grpSpPr>
          <a:xfrm>
            <a:off x="3395345" y="1669415"/>
            <a:ext cx="8540750" cy="4498975"/>
            <a:chOff x="0" y="0"/>
            <a:chExt cx="4463" cy="4173"/>
          </a:xfrm>
        </p:grpSpPr>
        <p:sp>
          <p:nvSpPr>
            <p:cNvPr id="43010" name="矩形 84994"/>
            <p:cNvSpPr>
              <a:spLocks noChangeAspect="1" noTextEdit="1"/>
            </p:cNvSpPr>
            <p:nvPr/>
          </p:nvSpPr>
          <p:spPr>
            <a:xfrm>
              <a:off x="0" y="0"/>
              <a:ext cx="4463" cy="4173"/>
            </a:xfrm>
            <a:prstGeom prst="rect">
              <a:avLst/>
            </a:prstGeom>
            <a:noFill/>
            <a:ln w="9525">
              <a:noFill/>
            </a:ln>
          </p:spPr>
          <p:txBody>
            <a:bodyPr anchor="t"/>
            <a:p>
              <a:pPr eaLnBrk="0" hangingPunct="0"/>
              <a:endParaRPr lang="zh-CN" altLang="en-US">
                <a:latin typeface="Times New Roman" panose="02020603050405020304" pitchFamily="18" charset="0"/>
                <a:ea typeface="宋体" panose="02010600030101010101" pitchFamily="2" charset="-122"/>
              </a:endParaRPr>
            </a:p>
          </p:txBody>
        </p:sp>
        <p:cxnSp>
          <p:nvCxnSpPr>
            <p:cNvPr id="43011" name="_s84996"/>
            <p:cNvCxnSpPr>
              <a:stCxn id="43041" idx="1"/>
              <a:endCxn id="43038" idx="2"/>
            </p:cNvCxnSpPr>
            <p:nvPr/>
          </p:nvCxnSpPr>
          <p:spPr>
            <a:xfrm rot="10800000">
              <a:off x="2519" y="1152"/>
              <a:ext cx="144" cy="719"/>
            </a:xfrm>
            <a:prstGeom prst="bentConnector2">
              <a:avLst/>
            </a:prstGeom>
            <a:ln w="28575" cap="flat" cmpd="sng">
              <a:solidFill>
                <a:schemeClr val="tx1"/>
              </a:solidFill>
              <a:prstDash val="solid"/>
              <a:miter/>
              <a:headEnd type="none" w="med" len="med"/>
              <a:tailEnd type="none" w="med" len="med"/>
            </a:ln>
          </p:spPr>
        </p:cxnSp>
        <p:cxnSp>
          <p:nvCxnSpPr>
            <p:cNvPr id="43012" name="_s84997"/>
            <p:cNvCxnSpPr>
              <a:stCxn id="43040" idx="1"/>
              <a:endCxn id="43038" idx="2"/>
            </p:cNvCxnSpPr>
            <p:nvPr/>
          </p:nvCxnSpPr>
          <p:spPr>
            <a:xfrm rot="10800000">
              <a:off x="2519" y="1152"/>
              <a:ext cx="144" cy="287"/>
            </a:xfrm>
            <a:prstGeom prst="bentConnector2">
              <a:avLst/>
            </a:prstGeom>
            <a:ln w="28575" cap="flat" cmpd="sng">
              <a:solidFill>
                <a:schemeClr val="tx1"/>
              </a:solidFill>
              <a:prstDash val="solid"/>
              <a:miter/>
              <a:headEnd type="none" w="med" len="med"/>
              <a:tailEnd type="none" w="med" len="med"/>
            </a:ln>
          </p:spPr>
        </p:cxnSp>
        <p:cxnSp>
          <p:nvCxnSpPr>
            <p:cNvPr id="43013" name="_s84998"/>
            <p:cNvCxnSpPr>
              <a:stCxn id="43039" idx="0"/>
              <a:endCxn id="43027" idx="2"/>
            </p:cNvCxnSpPr>
            <p:nvPr/>
          </p:nvCxnSpPr>
          <p:spPr>
            <a:xfrm rot="5400000" flipH="1">
              <a:off x="2951" y="288"/>
              <a:ext cx="144" cy="1008"/>
            </a:xfrm>
            <a:prstGeom prst="bentConnector3">
              <a:avLst>
                <a:gd name="adj1" fmla="val 49486"/>
              </a:avLst>
            </a:prstGeom>
            <a:ln w="28575" cap="flat" cmpd="sng">
              <a:solidFill>
                <a:schemeClr val="tx1"/>
              </a:solidFill>
              <a:prstDash val="solid"/>
              <a:miter/>
              <a:headEnd type="none" w="med" len="med"/>
              <a:tailEnd type="none" w="med" len="med"/>
            </a:ln>
          </p:spPr>
        </p:cxnSp>
        <p:cxnSp>
          <p:nvCxnSpPr>
            <p:cNvPr id="43014" name="_s84999"/>
            <p:cNvCxnSpPr>
              <a:stCxn id="43038" idx="0"/>
              <a:endCxn id="43027" idx="2"/>
            </p:cNvCxnSpPr>
            <p:nvPr/>
          </p:nvCxnSpPr>
          <p:spPr>
            <a:xfrm rot="-5400000">
              <a:off x="2433" y="777"/>
              <a:ext cx="144" cy="1"/>
            </a:xfrm>
            <a:prstGeom prst="straightConnector1">
              <a:avLst/>
            </a:prstGeom>
            <a:ln w="28575" cap="flat" cmpd="sng">
              <a:solidFill>
                <a:schemeClr val="tx1"/>
              </a:solidFill>
              <a:prstDash val="solid"/>
              <a:round/>
              <a:headEnd type="none" w="med" len="med"/>
              <a:tailEnd type="none" w="med" len="med"/>
            </a:ln>
          </p:spPr>
        </p:cxnSp>
        <p:cxnSp>
          <p:nvCxnSpPr>
            <p:cNvPr id="43015" name="_s85000"/>
            <p:cNvCxnSpPr>
              <a:stCxn id="43037" idx="0"/>
              <a:endCxn id="43027" idx="2"/>
            </p:cNvCxnSpPr>
            <p:nvPr/>
          </p:nvCxnSpPr>
          <p:spPr>
            <a:xfrm rot="-5400000">
              <a:off x="1943" y="288"/>
              <a:ext cx="144" cy="1008"/>
            </a:xfrm>
            <a:prstGeom prst="bentConnector3">
              <a:avLst>
                <a:gd name="adj1" fmla="val 49486"/>
              </a:avLst>
            </a:prstGeom>
            <a:ln w="28575" cap="flat" cmpd="sng">
              <a:solidFill>
                <a:schemeClr val="tx1"/>
              </a:solidFill>
              <a:prstDash val="solid"/>
              <a:miter/>
              <a:headEnd type="none" w="med" len="med"/>
              <a:tailEnd type="none" w="med" len="med"/>
            </a:ln>
          </p:spPr>
        </p:cxnSp>
        <p:cxnSp>
          <p:nvCxnSpPr>
            <p:cNvPr id="43016" name="_s85001"/>
            <p:cNvCxnSpPr>
              <a:stCxn id="43036" idx="0"/>
              <a:endCxn id="43029" idx="2"/>
            </p:cNvCxnSpPr>
            <p:nvPr/>
          </p:nvCxnSpPr>
          <p:spPr>
            <a:xfrm rot="5400000" flipH="1">
              <a:off x="2699" y="2697"/>
              <a:ext cx="144" cy="504"/>
            </a:xfrm>
            <a:prstGeom prst="bentConnector3">
              <a:avLst>
                <a:gd name="adj1" fmla="val 49486"/>
              </a:avLst>
            </a:prstGeom>
            <a:ln w="28575" cap="flat" cmpd="sng">
              <a:solidFill>
                <a:schemeClr val="tx1"/>
              </a:solidFill>
              <a:prstDash val="solid"/>
              <a:miter/>
              <a:headEnd type="none" w="med" len="med"/>
              <a:tailEnd type="none" w="med" len="med"/>
            </a:ln>
          </p:spPr>
        </p:cxnSp>
        <p:cxnSp>
          <p:nvCxnSpPr>
            <p:cNvPr id="43017" name="_s85002"/>
            <p:cNvCxnSpPr>
              <a:stCxn id="43035" idx="0"/>
              <a:endCxn id="43029" idx="2"/>
            </p:cNvCxnSpPr>
            <p:nvPr/>
          </p:nvCxnSpPr>
          <p:spPr>
            <a:xfrm rot="-5400000">
              <a:off x="2195" y="2697"/>
              <a:ext cx="144" cy="504"/>
            </a:xfrm>
            <a:prstGeom prst="bentConnector3">
              <a:avLst>
                <a:gd name="adj1" fmla="val 49486"/>
              </a:avLst>
            </a:prstGeom>
            <a:ln w="28575" cap="flat" cmpd="sng">
              <a:solidFill>
                <a:schemeClr val="tx1"/>
              </a:solidFill>
              <a:prstDash val="solid"/>
              <a:miter/>
              <a:headEnd type="none" w="med" len="med"/>
              <a:tailEnd type="none" w="med" len="med"/>
            </a:ln>
          </p:spPr>
        </p:cxnSp>
        <p:cxnSp>
          <p:nvCxnSpPr>
            <p:cNvPr id="43018" name="_s85003"/>
            <p:cNvCxnSpPr>
              <a:stCxn id="43034" idx="0"/>
              <a:endCxn id="43030" idx="2"/>
            </p:cNvCxnSpPr>
            <p:nvPr/>
          </p:nvCxnSpPr>
          <p:spPr>
            <a:xfrm rot="5400000" flipH="1">
              <a:off x="3203" y="3059"/>
              <a:ext cx="144" cy="1512"/>
            </a:xfrm>
            <a:prstGeom prst="bentConnector3">
              <a:avLst>
                <a:gd name="adj1" fmla="val 50514"/>
              </a:avLst>
            </a:prstGeom>
            <a:ln w="28575" cap="flat" cmpd="sng">
              <a:solidFill>
                <a:schemeClr val="tx1"/>
              </a:solidFill>
              <a:prstDash val="solid"/>
              <a:miter/>
              <a:headEnd type="none" w="med" len="med"/>
              <a:tailEnd type="none" w="med" len="med"/>
            </a:ln>
          </p:spPr>
        </p:cxnSp>
        <p:cxnSp>
          <p:nvCxnSpPr>
            <p:cNvPr id="43019" name="_s85004"/>
            <p:cNvCxnSpPr>
              <a:stCxn id="43033" idx="0"/>
              <a:endCxn id="43030" idx="2"/>
            </p:cNvCxnSpPr>
            <p:nvPr/>
          </p:nvCxnSpPr>
          <p:spPr>
            <a:xfrm rot="5400000" flipH="1">
              <a:off x="2685" y="3548"/>
              <a:ext cx="144" cy="505"/>
            </a:xfrm>
            <a:prstGeom prst="bentConnector3">
              <a:avLst>
                <a:gd name="adj1" fmla="val 50514"/>
              </a:avLst>
            </a:prstGeom>
            <a:ln w="28575" cap="flat" cmpd="sng">
              <a:solidFill>
                <a:schemeClr val="tx1"/>
              </a:solidFill>
              <a:prstDash val="solid"/>
              <a:miter/>
              <a:headEnd type="none" w="med" len="med"/>
              <a:tailEnd type="none" w="med" len="med"/>
            </a:ln>
          </p:spPr>
        </p:cxnSp>
        <p:cxnSp>
          <p:nvCxnSpPr>
            <p:cNvPr id="43020" name="_s85005"/>
            <p:cNvCxnSpPr>
              <a:stCxn id="43032" idx="0"/>
              <a:endCxn id="43030" idx="2"/>
            </p:cNvCxnSpPr>
            <p:nvPr/>
          </p:nvCxnSpPr>
          <p:spPr>
            <a:xfrm rot="-5400000">
              <a:off x="2181" y="3549"/>
              <a:ext cx="144" cy="503"/>
            </a:xfrm>
            <a:prstGeom prst="bentConnector3">
              <a:avLst>
                <a:gd name="adj1" fmla="val 50514"/>
              </a:avLst>
            </a:prstGeom>
            <a:ln w="28575" cap="flat" cmpd="sng">
              <a:solidFill>
                <a:schemeClr val="tx1"/>
              </a:solidFill>
              <a:prstDash val="solid"/>
              <a:miter/>
              <a:headEnd type="none" w="med" len="med"/>
              <a:tailEnd type="none" w="med" len="med"/>
            </a:ln>
          </p:spPr>
        </p:cxnSp>
        <p:cxnSp>
          <p:nvCxnSpPr>
            <p:cNvPr id="43021" name="_s85006"/>
            <p:cNvCxnSpPr>
              <a:stCxn id="43031" idx="0"/>
              <a:endCxn id="43030" idx="2"/>
            </p:cNvCxnSpPr>
            <p:nvPr/>
          </p:nvCxnSpPr>
          <p:spPr>
            <a:xfrm rot="-5400000">
              <a:off x="1677" y="3045"/>
              <a:ext cx="144" cy="1511"/>
            </a:xfrm>
            <a:prstGeom prst="bentConnector3">
              <a:avLst>
                <a:gd name="adj1" fmla="val 50514"/>
              </a:avLst>
            </a:prstGeom>
            <a:ln w="28575" cap="flat" cmpd="sng">
              <a:solidFill>
                <a:schemeClr val="tx1"/>
              </a:solidFill>
              <a:prstDash val="solid"/>
              <a:miter/>
              <a:headEnd type="none" w="med" len="med"/>
              <a:tailEnd type="none" w="med" len="med"/>
            </a:ln>
          </p:spPr>
        </p:cxnSp>
        <p:cxnSp>
          <p:nvCxnSpPr>
            <p:cNvPr id="43022" name="_s85007"/>
            <p:cNvCxnSpPr>
              <a:stCxn id="43030" idx="1"/>
              <a:endCxn id="43026" idx="2"/>
            </p:cNvCxnSpPr>
            <p:nvPr/>
          </p:nvCxnSpPr>
          <p:spPr>
            <a:xfrm rot="10800000">
              <a:off x="432" y="288"/>
              <a:ext cx="1655" cy="3311"/>
            </a:xfrm>
            <a:prstGeom prst="bentConnector2">
              <a:avLst/>
            </a:prstGeom>
            <a:ln w="28575" cap="flat" cmpd="sng">
              <a:solidFill>
                <a:schemeClr val="tx1"/>
              </a:solidFill>
              <a:prstDash val="solid"/>
              <a:miter/>
              <a:headEnd type="none" w="med" len="med"/>
              <a:tailEnd type="none" w="med" len="med"/>
            </a:ln>
          </p:spPr>
        </p:cxnSp>
        <p:cxnSp>
          <p:nvCxnSpPr>
            <p:cNvPr id="43023" name="_s85008"/>
            <p:cNvCxnSpPr>
              <a:stCxn id="43029" idx="1"/>
              <a:endCxn id="43026" idx="2"/>
            </p:cNvCxnSpPr>
            <p:nvPr/>
          </p:nvCxnSpPr>
          <p:spPr>
            <a:xfrm rot="10800000">
              <a:off x="432" y="288"/>
              <a:ext cx="1655" cy="2446"/>
            </a:xfrm>
            <a:prstGeom prst="bentConnector2">
              <a:avLst/>
            </a:prstGeom>
            <a:ln w="28575" cap="flat" cmpd="sng">
              <a:solidFill>
                <a:schemeClr val="tx1"/>
              </a:solidFill>
              <a:prstDash val="solid"/>
              <a:miter/>
              <a:headEnd type="none" w="med" len="med"/>
              <a:tailEnd type="none" w="med" len="med"/>
            </a:ln>
          </p:spPr>
        </p:cxnSp>
        <p:cxnSp>
          <p:nvCxnSpPr>
            <p:cNvPr id="43024" name="_s85009"/>
            <p:cNvCxnSpPr>
              <a:stCxn id="43028" idx="1"/>
              <a:endCxn id="43026" idx="2"/>
            </p:cNvCxnSpPr>
            <p:nvPr/>
          </p:nvCxnSpPr>
          <p:spPr>
            <a:xfrm rot="10800000">
              <a:off x="432" y="288"/>
              <a:ext cx="1655" cy="2014"/>
            </a:xfrm>
            <a:prstGeom prst="bentConnector2">
              <a:avLst/>
            </a:prstGeom>
            <a:ln w="28575" cap="flat" cmpd="sng">
              <a:solidFill>
                <a:schemeClr val="tx1"/>
              </a:solidFill>
              <a:prstDash val="solid"/>
              <a:miter/>
              <a:headEnd type="none" w="med" len="med"/>
              <a:tailEnd type="none" w="med" len="med"/>
            </a:ln>
          </p:spPr>
        </p:cxnSp>
        <p:cxnSp>
          <p:nvCxnSpPr>
            <p:cNvPr id="43025" name="_s85010"/>
            <p:cNvCxnSpPr>
              <a:stCxn id="43027" idx="1"/>
              <a:endCxn id="43026" idx="2"/>
            </p:cNvCxnSpPr>
            <p:nvPr/>
          </p:nvCxnSpPr>
          <p:spPr>
            <a:xfrm rot="10800000">
              <a:off x="432" y="288"/>
              <a:ext cx="1655" cy="288"/>
            </a:xfrm>
            <a:prstGeom prst="bentConnector2">
              <a:avLst/>
            </a:prstGeom>
            <a:ln w="28575" cap="flat" cmpd="sng">
              <a:solidFill>
                <a:schemeClr val="tx1"/>
              </a:solidFill>
              <a:prstDash val="solid"/>
              <a:miter/>
              <a:headEnd type="none" w="med" len="med"/>
              <a:tailEnd type="none" w="med" len="med"/>
            </a:ln>
          </p:spPr>
        </p:cxnSp>
        <p:sp>
          <p:nvSpPr>
            <p:cNvPr id="43026" name="_s85011"/>
            <p:cNvSpPr/>
            <p:nvPr/>
          </p:nvSpPr>
          <p:spPr>
            <a:xfrm>
              <a:off x="0" y="0"/>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脑</a:t>
              </a:r>
              <a:endParaRPr lang="zh-CN" altLang="en-US" dirty="0">
                <a:latin typeface="Arial" panose="020B0604020202090204" pitchFamily="34" charset="0"/>
                <a:ea typeface="楷体_GB2312" pitchFamily="49" charset="-122"/>
              </a:endParaRPr>
            </a:p>
          </p:txBody>
        </p:sp>
        <p:sp>
          <p:nvSpPr>
            <p:cNvPr id="43027" name="_s85012"/>
            <p:cNvSpPr/>
            <p:nvPr/>
          </p:nvSpPr>
          <p:spPr>
            <a:xfrm>
              <a:off x="2087" y="432"/>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大脑</a:t>
              </a:r>
              <a:endParaRPr lang="zh-CN" altLang="en-US" dirty="0">
                <a:latin typeface="Arial" panose="020B0604020202090204" pitchFamily="34" charset="0"/>
                <a:ea typeface="楷体_GB2312" pitchFamily="49" charset="-122"/>
              </a:endParaRPr>
            </a:p>
          </p:txBody>
        </p:sp>
        <p:sp>
          <p:nvSpPr>
            <p:cNvPr id="43028" name="_s85013"/>
            <p:cNvSpPr/>
            <p:nvPr/>
          </p:nvSpPr>
          <p:spPr>
            <a:xfrm>
              <a:off x="2087" y="2158"/>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小脑</a:t>
              </a:r>
              <a:endParaRPr lang="zh-CN" altLang="en-US" dirty="0">
                <a:latin typeface="Arial" panose="020B0604020202090204" pitchFamily="34" charset="0"/>
                <a:ea typeface="楷体_GB2312" pitchFamily="49" charset="-122"/>
              </a:endParaRPr>
            </a:p>
          </p:txBody>
        </p:sp>
        <p:sp>
          <p:nvSpPr>
            <p:cNvPr id="43029" name="_s85014"/>
            <p:cNvSpPr/>
            <p:nvPr/>
          </p:nvSpPr>
          <p:spPr>
            <a:xfrm>
              <a:off x="2087" y="2590"/>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间脑</a:t>
              </a:r>
              <a:endParaRPr lang="zh-CN" altLang="en-US" dirty="0">
                <a:latin typeface="Arial" panose="020B0604020202090204" pitchFamily="34" charset="0"/>
                <a:ea typeface="楷体_GB2312" pitchFamily="49" charset="-122"/>
              </a:endParaRPr>
            </a:p>
          </p:txBody>
        </p:sp>
        <p:sp>
          <p:nvSpPr>
            <p:cNvPr id="43030" name="_s85015"/>
            <p:cNvSpPr/>
            <p:nvPr/>
          </p:nvSpPr>
          <p:spPr>
            <a:xfrm>
              <a:off x="2087" y="3454"/>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脑干</a:t>
              </a:r>
              <a:endParaRPr lang="zh-CN" altLang="en-US" dirty="0">
                <a:latin typeface="Arial" panose="020B0604020202090204" pitchFamily="34" charset="0"/>
                <a:ea typeface="楷体_GB2312" pitchFamily="49" charset="-122"/>
              </a:endParaRPr>
            </a:p>
          </p:txBody>
        </p:sp>
        <p:sp>
          <p:nvSpPr>
            <p:cNvPr id="43031" name="_s85016"/>
            <p:cNvSpPr/>
            <p:nvPr/>
          </p:nvSpPr>
          <p:spPr>
            <a:xfrm>
              <a:off x="576" y="3886"/>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延脑</a:t>
              </a:r>
              <a:endParaRPr lang="zh-CN" altLang="en-US" dirty="0">
                <a:latin typeface="Arial" panose="020B0604020202090204" pitchFamily="34" charset="0"/>
                <a:ea typeface="楷体_GB2312" pitchFamily="49" charset="-122"/>
              </a:endParaRPr>
            </a:p>
          </p:txBody>
        </p:sp>
        <p:sp>
          <p:nvSpPr>
            <p:cNvPr id="43032" name="_s85017"/>
            <p:cNvSpPr/>
            <p:nvPr/>
          </p:nvSpPr>
          <p:spPr>
            <a:xfrm>
              <a:off x="1584" y="3886"/>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脑桥</a:t>
              </a:r>
              <a:endParaRPr lang="zh-CN" altLang="en-US" dirty="0">
                <a:latin typeface="Arial" panose="020B0604020202090204" pitchFamily="34" charset="0"/>
                <a:ea typeface="楷体_GB2312" pitchFamily="49" charset="-122"/>
              </a:endParaRPr>
            </a:p>
          </p:txBody>
        </p:sp>
        <p:sp>
          <p:nvSpPr>
            <p:cNvPr id="43033" name="_s85018"/>
            <p:cNvSpPr/>
            <p:nvPr/>
          </p:nvSpPr>
          <p:spPr>
            <a:xfrm>
              <a:off x="2592" y="3886"/>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中脑</a:t>
              </a:r>
              <a:endParaRPr lang="zh-CN" altLang="en-US" dirty="0">
                <a:latin typeface="Arial" panose="020B0604020202090204" pitchFamily="34" charset="0"/>
                <a:ea typeface="楷体_GB2312" pitchFamily="49" charset="-122"/>
              </a:endParaRPr>
            </a:p>
          </p:txBody>
        </p:sp>
        <p:sp>
          <p:nvSpPr>
            <p:cNvPr id="43034" name="_s85019"/>
            <p:cNvSpPr/>
            <p:nvPr/>
          </p:nvSpPr>
          <p:spPr>
            <a:xfrm>
              <a:off x="3600" y="3886"/>
              <a:ext cx="863"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网状结构</a:t>
              </a:r>
              <a:endParaRPr lang="zh-CN" altLang="en-US" dirty="0">
                <a:latin typeface="Arial" panose="020B0604020202090204" pitchFamily="34" charset="0"/>
                <a:ea typeface="楷体_GB2312" pitchFamily="49" charset="-122"/>
              </a:endParaRPr>
            </a:p>
          </p:txBody>
        </p:sp>
        <p:sp>
          <p:nvSpPr>
            <p:cNvPr id="43035" name="_s85020"/>
            <p:cNvSpPr/>
            <p:nvPr/>
          </p:nvSpPr>
          <p:spPr>
            <a:xfrm>
              <a:off x="1583" y="3022"/>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丘脑</a:t>
              </a:r>
              <a:endParaRPr lang="zh-CN" altLang="en-US" dirty="0">
                <a:latin typeface="Arial" panose="020B0604020202090204" pitchFamily="34" charset="0"/>
                <a:ea typeface="楷体_GB2312" pitchFamily="49" charset="-122"/>
              </a:endParaRPr>
            </a:p>
          </p:txBody>
        </p:sp>
        <p:sp>
          <p:nvSpPr>
            <p:cNvPr id="43036" name="_s85021"/>
            <p:cNvSpPr/>
            <p:nvPr/>
          </p:nvSpPr>
          <p:spPr>
            <a:xfrm>
              <a:off x="2591" y="3022"/>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下丘脑</a:t>
              </a:r>
              <a:endParaRPr lang="zh-CN" altLang="en-US" dirty="0">
                <a:latin typeface="Arial" panose="020B0604020202090204" pitchFamily="34" charset="0"/>
                <a:ea typeface="楷体_GB2312" pitchFamily="49" charset="-122"/>
              </a:endParaRPr>
            </a:p>
          </p:txBody>
        </p:sp>
        <p:sp>
          <p:nvSpPr>
            <p:cNvPr id="43037" name="_s85022"/>
            <p:cNvSpPr/>
            <p:nvPr/>
          </p:nvSpPr>
          <p:spPr>
            <a:xfrm>
              <a:off x="1079" y="864"/>
              <a:ext cx="864" cy="288"/>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基底神经节</a:t>
              </a:r>
              <a:endParaRPr lang="zh-CN" altLang="en-US" dirty="0">
                <a:latin typeface="Arial" panose="020B0604020202090204" pitchFamily="34" charset="0"/>
                <a:ea typeface="楷体_GB2312" pitchFamily="49" charset="-122"/>
              </a:endParaRPr>
            </a:p>
          </p:txBody>
        </p:sp>
        <p:sp>
          <p:nvSpPr>
            <p:cNvPr id="43038" name="_s85023"/>
            <p:cNvSpPr/>
            <p:nvPr/>
          </p:nvSpPr>
          <p:spPr>
            <a:xfrm>
              <a:off x="2087" y="864"/>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边缘系统</a:t>
              </a:r>
              <a:endParaRPr lang="zh-CN" altLang="en-US" dirty="0">
                <a:latin typeface="Arial" panose="020B0604020202090204" pitchFamily="34" charset="0"/>
                <a:ea typeface="楷体_GB2312" pitchFamily="49" charset="-122"/>
              </a:endParaRPr>
            </a:p>
          </p:txBody>
        </p:sp>
        <p:sp>
          <p:nvSpPr>
            <p:cNvPr id="43039" name="_s85024"/>
            <p:cNvSpPr/>
            <p:nvPr/>
          </p:nvSpPr>
          <p:spPr>
            <a:xfrm>
              <a:off x="3095" y="864"/>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大脑皮层</a:t>
              </a:r>
              <a:endParaRPr lang="zh-CN" altLang="en-US" dirty="0">
                <a:latin typeface="Arial" panose="020B0604020202090204" pitchFamily="34" charset="0"/>
                <a:ea typeface="楷体_GB2312" pitchFamily="49" charset="-122"/>
              </a:endParaRPr>
            </a:p>
          </p:txBody>
        </p:sp>
        <p:sp>
          <p:nvSpPr>
            <p:cNvPr id="43040" name="_s85025"/>
            <p:cNvSpPr/>
            <p:nvPr/>
          </p:nvSpPr>
          <p:spPr>
            <a:xfrm>
              <a:off x="2663" y="1296"/>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海马</a:t>
              </a:r>
              <a:endParaRPr lang="zh-CN" altLang="en-US" dirty="0">
                <a:latin typeface="Arial" panose="020B0604020202090204" pitchFamily="34" charset="0"/>
                <a:ea typeface="楷体_GB2312" pitchFamily="49" charset="-122"/>
              </a:endParaRPr>
            </a:p>
          </p:txBody>
        </p:sp>
        <p:sp>
          <p:nvSpPr>
            <p:cNvPr id="43041" name="_s85026"/>
            <p:cNvSpPr/>
            <p:nvPr/>
          </p:nvSpPr>
          <p:spPr>
            <a:xfrm>
              <a:off x="2663" y="1727"/>
              <a:ext cx="864" cy="287"/>
            </a:xfrm>
            <a:prstGeom prst="roundRect">
              <a:avLst>
                <a:gd name="adj" fmla="val 16667"/>
              </a:avLst>
            </a:prstGeom>
            <a:solidFill>
              <a:schemeClr val="accent1"/>
            </a:solidFill>
            <a:ln w="9525" cap="flat" cmpd="sng">
              <a:solidFill>
                <a:schemeClr val="tx1"/>
              </a:solidFill>
              <a:prstDash val="solid"/>
              <a:round/>
              <a:headEnd type="none" w="med" len="med"/>
              <a:tailEnd type="none" w="med" len="med"/>
            </a:ln>
          </p:spPr>
          <p:txBody>
            <a:bodyPr wrap="none" lIns="0" tIns="0" rIns="0" bIns="0" anchor="ctr"/>
            <a:p>
              <a:pPr algn="ctr"/>
              <a:r>
                <a:rPr lang="zh-CN" altLang="en-US" dirty="0">
                  <a:latin typeface="Arial" panose="020B0604020202090204" pitchFamily="34" charset="0"/>
                  <a:ea typeface="楷体_GB2312" pitchFamily="49" charset="-122"/>
                </a:rPr>
                <a:t>杏仁核</a:t>
              </a:r>
              <a:endParaRPr lang="zh-CN" altLang="en-US" dirty="0">
                <a:latin typeface="Arial" panose="020B0604020202090204" pitchFamily="34" charset="0"/>
                <a:ea typeface="楷体_GB2312" pitchFamily="49" charset="-122"/>
              </a:endParaRPr>
            </a:p>
          </p:txBody>
        </p:sp>
      </p:grpSp>
      <p:sp>
        <p:nvSpPr>
          <p:cNvPr id="8" name="任意多边形: 形状 7"/>
          <p:cNvSpPr/>
          <p:nvPr>
            <p:custDataLst>
              <p:tags r:id="rId5"/>
            </p:custDataLst>
          </p:nvPr>
        </p:nvSpPr>
        <p:spPr>
          <a:xfrm flipV="1">
            <a:off x="0" y="4612640"/>
            <a:ext cx="2086253" cy="2308195"/>
          </a:xfrm>
          <a:custGeom>
            <a:avLst/>
            <a:gdLst>
              <a:gd name="connsiteX0" fmla="*/ 0 w 2086253"/>
              <a:gd name="connsiteY0" fmla="*/ 0 h 2308195"/>
              <a:gd name="connsiteX1" fmla="*/ 1970371 w 2086253"/>
              <a:gd name="connsiteY1" fmla="*/ 0 h 2308195"/>
              <a:gd name="connsiteX2" fmla="*/ 2010021 w 2086253"/>
              <a:gd name="connsiteY2" fmla="*/ 108330 h 2308195"/>
              <a:gd name="connsiteX3" fmla="*/ 2086253 w 2086253"/>
              <a:gd name="connsiteY3" fmla="*/ 612560 h 2308195"/>
              <a:gd name="connsiteX4" fmla="*/ 390618 w 2086253"/>
              <a:gd name="connsiteY4" fmla="*/ 2308195 h 2308195"/>
              <a:gd name="connsiteX5" fmla="*/ 48889 w 2086253"/>
              <a:gd name="connsiteY5" fmla="*/ 2273746 h 2308195"/>
              <a:gd name="connsiteX6" fmla="*/ 0 w 2086253"/>
              <a:gd name="connsiteY6" fmla="*/ 2261175 h 230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6253" h="2308195">
                <a:moveTo>
                  <a:pt x="0" y="0"/>
                </a:moveTo>
                <a:lnTo>
                  <a:pt x="1970371" y="0"/>
                </a:lnTo>
                <a:lnTo>
                  <a:pt x="2010021" y="108330"/>
                </a:lnTo>
                <a:cubicBezTo>
                  <a:pt x="2059564" y="267616"/>
                  <a:pt x="2086253" y="436971"/>
                  <a:pt x="2086253" y="612560"/>
                </a:cubicBezTo>
                <a:cubicBezTo>
                  <a:pt x="2086253" y="1549033"/>
                  <a:pt x="1327091" y="2308195"/>
                  <a:pt x="390618" y="2308195"/>
                </a:cubicBezTo>
                <a:cubicBezTo>
                  <a:pt x="273559" y="2308195"/>
                  <a:pt x="159270" y="2296333"/>
                  <a:pt x="48889" y="2273746"/>
                </a:cubicBezTo>
                <a:lnTo>
                  <a:pt x="0" y="2261175"/>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90204"/>
              <a:ea typeface="微软雅黑" panose="020B0503020204020204" charset="-122"/>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图片 94211" descr="脑（剖）1"/>
          <p:cNvPicPr>
            <a:picLocks noChangeAspect="1"/>
          </p:cNvPicPr>
          <p:nvPr/>
        </p:nvPicPr>
        <p:blipFill>
          <a:blip r:embed="rId1"/>
          <a:stretch>
            <a:fillRect/>
          </a:stretch>
        </p:blipFill>
        <p:spPr>
          <a:xfrm>
            <a:off x="2351088" y="1530350"/>
            <a:ext cx="7273925" cy="44196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106170" y="78309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一、心理具有物质基础</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245054" y="78825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52805" y="2797175"/>
            <a:ext cx="10486390" cy="329057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人脑由高级神经中枢和低级神经中枢构成。高级神经中枢指大脑。大脑位于脑的顶部，分左右两个半球。人脑重量占全部中枢神经系统的98%，平均重量为1400克左右。成年人大脑半球的平均长度为170毫米，宽度为 140毫米，高度为125毫米，它的重量占整个脑重的80%。大脑表面覆盖着3～4毫米厚的灰质层，叫大脑半球皮质，简称皮层。皮层是控制整个机体活动的最高管理者和调节者。皮层表面凹凸不平，形成沟回，像核桃仁一样。它由150亿个脑细胞分6层组成，按不同的密度、大小和类型互相交错在一起。大脑皮层总面积约为 2200平方厘米。灰质下面是白质。白质由脑细胞延伸出来的神经纤维组成。这些纤维上下左右纵横交错，相互联系，组成一个十分复杂的“有线通信网络”。大脑半球的表面布满深浅不同的沟或裂。沟裂间隆起的部分称为脑回。大脑皮层上有三条显著的沟裂，即中央沟、大脑外侧裂和顶枕裂。这些沟裂将大脑半球皮质分为四个机能区，即：额、顶叶、颞叶和枕叶（图 1-</a:t>
            </a:r>
            <a:r>
              <a:rPr lang="en-US"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1</a:t>
            </a: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）。其中，额叶是进化过程中新发展起来的部位。人的额叶得到充分发展，占皮层表面积的29%（类人猿只占16%，狗仅占7%）。</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034254" y="61684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690517" y="6168387"/>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custDataLst>
              <p:tags r:id="rId5"/>
            </p:custDataLst>
          </p:nvPr>
        </p:nvSpPr>
        <p:spPr>
          <a:xfrm>
            <a:off x="852805" y="2092325"/>
            <a:ext cx="5730875" cy="460375"/>
          </a:xfrm>
          <a:prstGeom prst="rect">
            <a:avLst/>
          </a:prstGeom>
          <a:noFill/>
        </p:spPr>
        <p:txBody>
          <a:bodyPr wrap="square" rtlCol="0">
            <a:spAutoFit/>
          </a:bodyPr>
          <a:p>
            <a:r>
              <a:rPr lang="zh-CN" altLang="en-US" sz="2400" b="1" dirty="0">
                <a:solidFill>
                  <a:schemeClr val="dk1"/>
                </a:solidFill>
                <a:latin typeface="Arial" panose="020B0604020202090204" pitchFamily="34" charset="0"/>
                <a:ea typeface="汉仪旗黑-55简" panose="00020600040101010101" charset="-122"/>
                <a:cs typeface="黑体" panose="02010609060101010101" charset="-122"/>
              </a:rPr>
              <a:t>（一）人脑的结构</a:t>
            </a:r>
            <a:endParaRPr lang="zh-CN" altLang="en-US" sz="2400" b="1" dirty="0">
              <a:solidFill>
                <a:schemeClr val="dk1"/>
              </a:solidFill>
              <a:latin typeface="Arial" panose="020B0604020202090204" pitchFamily="34" charset="0"/>
              <a:ea typeface="汉仪旗黑-55简" panose="00020600040101010101" charset="-122"/>
              <a:cs typeface="黑体" panose="02010609060101010101" charset="-122"/>
            </a:endParaRPr>
          </a:p>
        </p:txBody>
      </p:sp>
      <p:pic>
        <p:nvPicPr>
          <p:cNvPr id="2" name="图片 1"/>
          <p:cNvPicPr>
            <a:picLocks noChangeAspect="1"/>
          </p:cNvPicPr>
          <p:nvPr/>
        </p:nvPicPr>
        <p:blipFill>
          <a:blip r:embed="rId6"/>
          <a:stretch>
            <a:fillRect/>
          </a:stretch>
        </p:blipFill>
        <p:spPr>
          <a:xfrm>
            <a:off x="7959090" y="80645"/>
            <a:ext cx="4152900" cy="27165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29648" y="239624"/>
            <a:ext cx="4759325" cy="706755"/>
          </a:xfrm>
          <a:prstGeom prst="rect">
            <a:avLst/>
          </a:prstGeom>
          <a:noFill/>
        </p:spPr>
        <p:txBody>
          <a:bodyPr wrap="square" rtlCol="0" anchor="t">
            <a:spAutoFit/>
          </a:bodyPr>
          <a:lstStyle/>
          <a:p>
            <a:pPr algn="ctr"/>
            <a:r>
              <a:rPr sz="4000" dirty="0">
                <a:solidFill>
                  <a:schemeClr val="accent1">
                    <a:lumMod val="25000"/>
                  </a:schemeClr>
                </a:solidFill>
                <a:latin typeface="Arial" panose="020B0604020202090204" pitchFamily="34" charset="0"/>
                <a:ea typeface="汉仪旗黑-55简" panose="00020600040101010101" charset="-122"/>
                <a:cs typeface="+mn-ea"/>
                <a:sym typeface="+mn-lt"/>
              </a:rPr>
              <a:t>项目目标</a:t>
            </a:r>
            <a:endParaRPr sz="4000" dirty="0">
              <a:solidFill>
                <a:schemeClr val="accent1">
                  <a:lumMod val="25000"/>
                </a:schemeClr>
              </a:solidFill>
              <a:latin typeface="Arial" panose="020B0604020202090204" pitchFamily="34" charset="0"/>
              <a:ea typeface="汉仪旗黑-55简" panose="00020600040101010101" charset="-122"/>
              <a:cs typeface="+mn-ea"/>
              <a:sym typeface="+mn-lt"/>
            </a:endParaRPr>
          </a:p>
        </p:txBody>
      </p:sp>
      <p:sp>
        <p:nvSpPr>
          <p:cNvPr id="13" name="Freeform 9"/>
          <p:cNvSpPr/>
          <p:nvPr>
            <p:custDataLst>
              <p:tags r:id="rId1"/>
            </p:custDataLst>
          </p:nvPr>
        </p:nvSpPr>
        <p:spPr bwMode="auto">
          <a:xfrm>
            <a:off x="301837" y="94615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14490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2C5C4"/>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26646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1016"/>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rPr>
                <a:t>知识与能力目标</a:t>
              </a:r>
              <a:endPar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endParaRPr>
            </a:p>
          </p:txBody>
        </p:sp>
      </p:grpSp>
      <p:grpSp>
        <p:nvGrpSpPr>
          <p:cNvPr id="20" name="组合 19"/>
          <p:cNvGrpSpPr/>
          <p:nvPr/>
        </p:nvGrpSpPr>
        <p:grpSpPr>
          <a:xfrm>
            <a:off x="5302250" y="1341120"/>
            <a:ext cx="1652905" cy="2499995"/>
            <a:chOff x="8299" y="2452"/>
            <a:chExt cx="2603" cy="3937"/>
          </a:xfrm>
          <a:solidFill>
            <a:srgbClr val="FFC000"/>
          </a:solidFill>
        </p:grpSpPr>
        <p:sp>
          <p:nvSpPr>
            <p:cNvPr id="29" name="Freeform 8"/>
            <p:cNvSpPr>
              <a:spLocks noEditPoints="1"/>
            </p:cNvSpPr>
            <p:nvPr>
              <p:custDataLst>
                <p:tags r:id="rId5"/>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dk1"/>
                </a:solidFill>
                <a:latin typeface="黑体" panose="02010609060101010101" charset="-122"/>
                <a:ea typeface="黑体" panose="02010609060101010101" charset="-122"/>
                <a:cs typeface="+mn-ea"/>
                <a:sym typeface="+mn-lt"/>
              </a:endParaRPr>
            </a:p>
          </p:txBody>
        </p:sp>
        <p:sp>
          <p:nvSpPr>
            <p:cNvPr id="30" name="Freeform 12"/>
            <p:cNvSpPr/>
            <p:nvPr>
              <p:custDataLst>
                <p:tags r:id="rId6"/>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9" name="矩形 8"/>
            <p:cNvSpPr/>
            <p:nvPr>
              <p:custDataLst>
                <p:tags r:id="rId7"/>
              </p:custDataLst>
            </p:nvPr>
          </p:nvSpPr>
          <p:spPr>
            <a:xfrm>
              <a:off x="8528" y="4623"/>
              <a:ext cx="2144" cy="1016"/>
            </a:xfrm>
            <a:prstGeom prst="rect">
              <a:avLst/>
            </a:prstGeom>
            <a:grpFill/>
          </p:spPr>
          <p:txBody>
            <a:bodyPr wrap="square">
              <a:spAutoFit/>
            </a:bodyPr>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rPr>
                <a:t>过程与方法目标</a:t>
              </a:r>
              <a:endPar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endParaRPr>
            </a:p>
          </p:txBody>
        </p:sp>
      </p:grpSp>
      <p:grpSp>
        <p:nvGrpSpPr>
          <p:cNvPr id="21" name="组合 20"/>
          <p:cNvGrpSpPr/>
          <p:nvPr/>
        </p:nvGrpSpPr>
        <p:grpSpPr>
          <a:xfrm>
            <a:off x="8250555" y="1196340"/>
            <a:ext cx="1652905" cy="2454910"/>
            <a:chOff x="12942" y="2224"/>
            <a:chExt cx="2603" cy="3866"/>
          </a:xfrm>
          <a:solidFill>
            <a:schemeClr val="bg2">
              <a:lumMod val="75000"/>
            </a:schemeClr>
          </a:solidFill>
        </p:grpSpPr>
        <p:sp>
          <p:nvSpPr>
            <p:cNvPr id="3" name="Freeform 7"/>
            <p:cNvSpPr>
              <a:spLocks noEditPoints="1"/>
            </p:cNvSpPr>
            <p:nvPr>
              <p:custDataLst>
                <p:tags r:id="rId8"/>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4" name="Freeform 10"/>
            <p:cNvSpPr/>
            <p:nvPr>
              <p:custDataLst>
                <p:tags r:id="rId9"/>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defTabSz="914400" eaLnBrk="0" fontAlgn="base" hangingPunct="0">
                <a:spcBef>
                  <a:spcPct val="0"/>
                </a:spcBef>
                <a:spcAft>
                  <a:spcPct val="0"/>
                </a:spcAft>
              </a:pPr>
              <a:endParaRPr lang="zh-CN" altLang="en-US" sz="2400" dirty="0">
                <a:solidFill>
                  <a:schemeClr val="dk1"/>
                </a:solidFill>
                <a:latin typeface="黑体" panose="02010609060101010101" charset="-122"/>
                <a:ea typeface="黑体" panose="02010609060101010101" charset="-122"/>
                <a:cs typeface="+mn-ea"/>
                <a:sym typeface="+mn-lt"/>
              </a:endParaRPr>
            </a:p>
          </p:txBody>
        </p:sp>
        <p:sp>
          <p:nvSpPr>
            <p:cNvPr id="10" name="矩形 9"/>
            <p:cNvSpPr/>
            <p:nvPr>
              <p:custDataLst>
                <p:tags r:id="rId10"/>
              </p:custDataLst>
            </p:nvPr>
          </p:nvSpPr>
          <p:spPr>
            <a:xfrm>
              <a:off x="13172" y="4270"/>
              <a:ext cx="2144" cy="1016"/>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rPr>
                <a:t>情感态度与价值观目标</a:t>
              </a:r>
              <a:endParaRPr lang="zh-CN" altLang="en-US" dirty="0">
                <a:ln>
                  <a:noFill/>
                  <a:prstDash val="solid"/>
                </a:ln>
                <a:solidFill>
                  <a:schemeClr val="dk1"/>
                </a:solidFill>
                <a:effectLst/>
                <a:latin typeface="Arial" panose="020B0604020202090204" pitchFamily="34" charset="0"/>
                <a:ea typeface="汉仪旗黑-55简" panose="00020600040101010101" charset="-122"/>
                <a:cs typeface="黑体" panose="02010609060101010101" charset="-122"/>
                <a:sym typeface="+mn-ea"/>
              </a:endParaRPr>
            </a:p>
          </p:txBody>
        </p:sp>
      </p:grpSp>
      <p:sp>
        <p:nvSpPr>
          <p:cNvPr id="11" name="文本框 22"/>
          <p:cNvSpPr txBox="1"/>
          <p:nvPr>
            <p:custDataLst>
              <p:tags r:id="rId11"/>
            </p:custDataLst>
          </p:nvPr>
        </p:nvSpPr>
        <p:spPr>
          <a:xfrm flipH="1">
            <a:off x="1051560" y="3931920"/>
            <a:ext cx="3240000" cy="249174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1.理解并识记心理学的概念及心理现象的结构。</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2.了解心理学发展的历史，理解心理学的任务和学习的意义。</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3.掌握心理的实质，知道脑是心理的器官，心理是人脑对客观现实主观能动的反映并在实践中发生发展。</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4.掌握心理学研究的基本原则与方法。</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p:txBody>
      </p:sp>
      <p:sp>
        <p:nvSpPr>
          <p:cNvPr id="31" name="文本框 30"/>
          <p:cNvSpPr txBox="1"/>
          <p:nvPr>
            <p:custDataLst>
              <p:tags r:id="rId12"/>
            </p:custDataLst>
          </p:nvPr>
        </p:nvSpPr>
        <p:spPr>
          <a:xfrm flipH="1">
            <a:off x="4643940" y="3931920"/>
            <a:ext cx="2951480" cy="1891665"/>
          </a:xfrm>
          <a:prstGeom prst="rect">
            <a:avLst/>
          </a:prstGeom>
          <a:noFill/>
          <a:ln w="9525">
            <a:noFill/>
            <a:miter/>
          </a:ln>
          <a:effectLst>
            <a:outerShdw sx="999" sy="999" algn="ctr" rotWithShape="0">
              <a:srgbClr val="000000"/>
            </a:outerShdw>
          </a:effectLst>
        </p:spPr>
        <p:txBody>
          <a:bodyPr wrap="square" anchor="t">
            <a:spAutoFit/>
          </a:bodyPr>
          <a:p>
            <a:pPr lvl="0"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1.通过查阅资料和文献，理解心理学发展的历史进程以及心理的实质。</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lvl="0"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2.通过学习，学会运用任务驱动、小组合作等学习方式，提高合作探究能力，增强合作意识。</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p:txBody>
      </p:sp>
      <p:sp>
        <p:nvSpPr>
          <p:cNvPr id="25" name="文本框 22"/>
          <p:cNvSpPr txBox="1"/>
          <p:nvPr>
            <p:custDataLst>
              <p:tags r:id="rId13"/>
            </p:custDataLst>
          </p:nvPr>
        </p:nvSpPr>
        <p:spPr>
          <a:xfrm flipH="1">
            <a:off x="7947845" y="3931920"/>
            <a:ext cx="3240000" cy="2192020"/>
          </a:xfrm>
          <a:prstGeom prst="rect">
            <a:avLst/>
          </a:prstGeom>
          <a:noFill/>
          <a:ln w="9525">
            <a:noFill/>
            <a:miter/>
          </a:ln>
          <a:effectLst>
            <a:outerShdw sx="999" sy="999" algn="ctr" rotWithShape="0">
              <a:srgbClr val="000000"/>
            </a:outerShdw>
          </a:effectLst>
        </p:spPr>
        <p:txBody>
          <a:bodyPr wrap="square" anchor="t">
            <a:spAutoFit/>
          </a:bodyPr>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1.坚持发展的观点，坚持系统、整体的观点。</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2.养成独立思考和自主学习的习惯与态度。</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a:p>
            <a:pPr algn="l" fontAlgn="auto">
              <a:lnSpc>
                <a:spcPct val="130000"/>
              </a:lnSpc>
            </a:pPr>
            <a:r>
              <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rPr>
              <a:t>3.透过心理现象研究其本质及规律，坚持实事求是的科学态度，培养学生的科学精神。</a:t>
            </a:r>
            <a:endParaRPr lang="zh-CN" altLang="en-US" sz="1500" dirty="0">
              <a:solidFill>
                <a:schemeClr val="lt2">
                  <a:lumMod val="25000"/>
                </a:schemeClr>
              </a:solidFill>
              <a:latin typeface="Arial" panose="020B0604020202090204" pitchFamily="34" charset="0"/>
              <a:ea typeface="汉仪旗黑-55简" panose="00020600040101010101" charset="-122"/>
              <a:cs typeface="黑体" panose="02010609060101010101" charset="-122"/>
              <a:sym typeface="+mn-ea"/>
            </a:endParaRPr>
          </a:p>
        </p:txBody>
      </p:sp>
      <p:cxnSp>
        <p:nvCxnSpPr>
          <p:cNvPr id="14" name="直接连接符 13"/>
          <p:cNvCxnSpPr/>
          <p:nvPr/>
        </p:nvCxnSpPr>
        <p:spPr>
          <a:xfrm flipV="1">
            <a:off x="4462965"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766870" y="39319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000" fill="hold">
                                          <p:stCondLst>
                                            <p:cond delay="0"/>
                                          </p:stCondLst>
                                        </p:cTn>
                                        <p:tgtEl>
                                          <p:spTgt spid="19"/>
                                        </p:tgtEl>
                                        <p:attrNameLst>
                                          <p:attrName>style.visibility</p:attrName>
                                        </p:attrNameLst>
                                      </p:cBhvr>
                                      <p:to>
                                        <p:strVal val="visible"/>
                                      </p:to>
                                    </p:set>
                                    <p:animEffect transition="in" filter="blinds(horizontal)">
                                      <p:cBhvr>
                                        <p:cTn id="16" dur="1000"/>
                                        <p:tgtEl>
                                          <p:spTgt spid="19"/>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1"/>
                                        </p:tgtEl>
                                        <p:attrNameLst>
                                          <p:attrName>style.visibility</p:attrName>
                                        </p:attrNameLst>
                                      </p:cBhvr>
                                      <p:to>
                                        <p:strVal val="visible"/>
                                      </p:to>
                                    </p:set>
                                    <p:animEffect transition="in" filter="blinds(horizontal)">
                                      <p:cBhvr>
                                        <p:cTn id="19" dur="1000"/>
                                        <p:tgtEl>
                                          <p:spTgt spid="11"/>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000"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par>
                                <p:cTn id="28" presetID="3" presetClass="entr" presetSubtype="10" fill="hold" grpId="0" nodeType="withEffect">
                                  <p:stCondLst>
                                    <p:cond delay="0"/>
                                  </p:stCondLst>
                                  <p:childTnLst>
                                    <p:set>
                                      <p:cBhvr>
                                        <p:cTn id="29" dur="1000" fill="hold">
                                          <p:stCondLst>
                                            <p:cond delay="0"/>
                                          </p:stCondLst>
                                        </p:cTn>
                                        <p:tgtEl>
                                          <p:spTgt spid="31"/>
                                        </p:tgtEl>
                                        <p:attrNameLst>
                                          <p:attrName>style.visibility</p:attrName>
                                        </p:attrNameLst>
                                      </p:cBhvr>
                                      <p:to>
                                        <p:strVal val="visible"/>
                                      </p:to>
                                    </p:set>
                                    <p:animEffect transition="in" filter="blinds(horizontal)">
                                      <p:cBhvr>
                                        <p:cTn id="30" dur="1000"/>
                                        <p:tgtEl>
                                          <p:spTgt spid="31"/>
                                        </p:tgtEl>
                                      </p:cBhvr>
                                    </p:animEffect>
                                  </p:childTnLst>
                                </p:cTn>
                              </p:par>
                              <p:par>
                                <p:cTn id="31" presetID="18" presetClass="entr" presetSubtype="1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000" fill="hold">
                                          <p:stCondLst>
                                            <p:cond delay="0"/>
                                          </p:stCondLst>
                                        </p:cTn>
                                        <p:tgtEl>
                                          <p:spTgt spid="21"/>
                                        </p:tgtEl>
                                        <p:attrNameLst>
                                          <p:attrName>style.visibility</p:attrName>
                                        </p:attrNameLst>
                                      </p:cBhvr>
                                      <p:to>
                                        <p:strVal val="visible"/>
                                      </p:to>
                                    </p:set>
                                    <p:animEffect transition="in" filter="blinds(horizontal)">
                                      <p:cBhvr>
                                        <p:cTn id="38" dur="1000"/>
                                        <p:tgtEl>
                                          <p:spTgt spid="21"/>
                                        </p:tgtEl>
                                      </p:cBhvr>
                                    </p:animEffect>
                                  </p:childTnLst>
                                </p:cTn>
                              </p:par>
                              <p:par>
                                <p:cTn id="39" presetID="3" presetClass="entr" presetSubtype="10" fill="hold" grpId="0" nodeType="withEffect">
                                  <p:stCondLst>
                                    <p:cond delay="0"/>
                                  </p:stCondLst>
                                  <p:childTnLst>
                                    <p:set>
                                      <p:cBhvr>
                                        <p:cTn id="40" dur="1000" fill="hold">
                                          <p:stCondLst>
                                            <p:cond delay="0"/>
                                          </p:stCondLst>
                                        </p:cTn>
                                        <p:tgtEl>
                                          <p:spTgt spid="25"/>
                                        </p:tgtEl>
                                        <p:attrNameLst>
                                          <p:attrName>style.visibility</p:attrName>
                                        </p:attrNameLst>
                                      </p:cBhvr>
                                      <p:to>
                                        <p:strVal val="visible"/>
                                      </p:to>
                                    </p:set>
                                    <p:animEffect transition="in" filter="blinds(horizontal)">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1" grpId="0" bldLvl="0" animBg="1"/>
      <p:bldP spid="31" grpId="0" bldLvl="0" animBg="1"/>
      <p:bldP spid="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106170" y="78309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一、心理具有物质基础</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245054" y="78825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852805" y="2797175"/>
            <a:ext cx="10486390" cy="233108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低级神经中枢指大脑以下的中枢神经各部位，包括延脑、桥脑、中脑、间脑和小脑（图1-2）。低级神经中枢除了有传递和过滤神经信息（又称神经冲动）的功能外，还对维持生命的基本活动起着重要作用，如维持心跳、血压，发生吞咽、咳嗽、喷嚏反射，平衡和协调身体运动，调节植物神经活动等。同时，低级神经中枢还具备接受感觉信息、调节情绪和维持机体的觉醒状态的功能。低级神经中枢的活动受高级神经中枢的控制。</a:t>
            </a:r>
            <a:endParaRPr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脑和脊髓构成中枢神经系统，中枢神经系统向全身各部位发出的大量神经纤维则为外周神经系统。外周神经与感觉器官及肌肉、骨骼、内脏、腺体等相联系，形成从中枢到外周又从外周到中枢的神经信息环路。神经信息在这个环路中以360千米/时（即100米/秒）的速度迅速传递。一个信息只需不到1/10秒便可传遍全身！</a:t>
            </a:r>
            <a:endParaRPr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034254" y="616842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690517" y="6168387"/>
            <a:ext cx="501660" cy="501660"/>
          </a:xfrm>
          <a:prstGeom prst="rect">
            <a:avLst/>
          </a:prstGeom>
          <a:effectLst>
            <a:outerShdw blurRad="12700" dist="12700" dir="2700000" algn="tl" rotWithShape="0">
              <a:prstClr val="black">
                <a:alpha val="40000"/>
              </a:prstClr>
            </a:outerShdw>
          </a:effectLst>
        </p:spPr>
      </p:pic>
      <p:sp>
        <p:nvSpPr>
          <p:cNvPr id="20" name="文本框 19"/>
          <p:cNvSpPr txBox="1"/>
          <p:nvPr>
            <p:custDataLst>
              <p:tags r:id="rId5"/>
            </p:custDataLst>
          </p:nvPr>
        </p:nvSpPr>
        <p:spPr>
          <a:xfrm>
            <a:off x="852805" y="2092325"/>
            <a:ext cx="5730875" cy="460375"/>
          </a:xfrm>
          <a:prstGeom prst="rect">
            <a:avLst/>
          </a:prstGeom>
          <a:noFill/>
        </p:spPr>
        <p:txBody>
          <a:bodyPr wrap="square" rtlCol="0">
            <a:spAutoFit/>
          </a:bodyPr>
          <a:p>
            <a:r>
              <a:rPr lang="zh-CN" altLang="en-US" sz="2400" b="1" dirty="0">
                <a:solidFill>
                  <a:schemeClr val="dk1"/>
                </a:solidFill>
                <a:latin typeface="Arial" panose="020B0604020202090204" pitchFamily="34" charset="0"/>
                <a:ea typeface="汉仪旗黑-55简" panose="00020600040101010101" charset="-122"/>
                <a:cs typeface="黑体" panose="02010609060101010101" charset="-122"/>
              </a:rPr>
              <a:t>（一）人脑的结构</a:t>
            </a:r>
            <a:endParaRPr lang="zh-CN" altLang="en-US" sz="2400" b="1" dirty="0">
              <a:solidFill>
                <a:schemeClr val="dk1"/>
              </a:solidFill>
              <a:latin typeface="Arial" panose="020B0604020202090204" pitchFamily="34" charset="0"/>
              <a:ea typeface="汉仪旗黑-55简" panose="00020600040101010101" charset="-122"/>
              <a:cs typeface="黑体" panose="02010609060101010101" charset="-122"/>
            </a:endParaRPr>
          </a:p>
        </p:txBody>
      </p:sp>
      <p:pic>
        <p:nvPicPr>
          <p:cNvPr id="3" name="图片 2"/>
          <p:cNvPicPr>
            <a:picLocks noChangeAspect="1"/>
          </p:cNvPicPr>
          <p:nvPr/>
        </p:nvPicPr>
        <p:blipFill>
          <a:blip r:embed="rId6"/>
          <a:stretch>
            <a:fillRect/>
          </a:stretch>
        </p:blipFill>
        <p:spPr>
          <a:xfrm>
            <a:off x="8177530" y="79375"/>
            <a:ext cx="3913455" cy="271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82613" y="848995"/>
            <a:ext cx="11048365" cy="5523865"/>
          </a:xfrm>
          <a:prstGeom prst="rect">
            <a:avLst/>
          </a:prstGeom>
          <a:solidFill>
            <a:schemeClr val="bg1"/>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4" name="矩形 3"/>
          <p:cNvSpPr/>
          <p:nvPr>
            <p:custDataLst>
              <p:tags r:id="rId2"/>
            </p:custDataLst>
          </p:nvPr>
        </p:nvSpPr>
        <p:spPr>
          <a:xfrm>
            <a:off x="2146935" y="469265"/>
            <a:ext cx="7919720" cy="78740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8" name="标题 1"/>
          <p:cNvSpPr>
            <a:spLocks noGrp="1"/>
          </p:cNvSpPr>
          <p:nvPr>
            <p:custDataLst>
              <p:tags r:id="rId3"/>
            </p:custDataLst>
          </p:nvPr>
        </p:nvSpPr>
        <p:spPr>
          <a:xfrm>
            <a:off x="2146618" y="468630"/>
            <a:ext cx="7920355" cy="788035"/>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zh-CN" altLang="en-US" sz="4200" u="none" strike="noStrike" spc="260" baseline="0">
                <a:solidFill>
                  <a:schemeClr val="lt1"/>
                </a:solidFill>
                <a:uLnTx/>
                <a:uFillTx/>
                <a:latin typeface="Arial" panose="020B0604020202090204" pitchFamily="34" charset="0"/>
                <a:ea typeface="微软雅黑" panose="020B0503020204020204" charset="-122"/>
              </a:rPr>
              <a:t>脊髓</a:t>
            </a:r>
            <a:endParaRPr lang="zh-CN" altLang="en-US" sz="4200" u="none" strike="noStrike" spc="260" baseline="0">
              <a:solidFill>
                <a:schemeClr val="lt1"/>
              </a:solidFill>
              <a:uLnTx/>
              <a:uFillTx/>
              <a:latin typeface="Arial" panose="020B0604020202090204" pitchFamily="34" charset="0"/>
              <a:ea typeface="微软雅黑" panose="020B0503020204020204" charset="-122"/>
            </a:endParaRPr>
          </a:p>
        </p:txBody>
      </p:sp>
      <p:sp>
        <p:nvSpPr>
          <p:cNvPr id="10" name="文本框 9"/>
          <p:cNvSpPr txBox="1"/>
          <p:nvPr>
            <p:custDataLst>
              <p:tags r:id="rId4"/>
            </p:custDataLst>
          </p:nvPr>
        </p:nvSpPr>
        <p:spPr>
          <a:xfrm>
            <a:off x="1040130" y="1773974"/>
            <a:ext cx="10111740" cy="3685266"/>
          </a:xfrm>
          <a:prstGeom prst="rect">
            <a:avLst/>
          </a:prstGeom>
          <a:noFill/>
        </p:spPr>
        <p:txBody>
          <a:bodyPr vert="horz" lIns="90000" tIns="46800" rIns="90000" bIns="46800" rtlCol="0" anchor="ctr">
            <a:norm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9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90204" pitchFamily="34" charset="0"/>
              <a:buChar char="•"/>
            </a:lvl6pPr>
            <a:lvl7pPr marL="2971800" indent="-228600">
              <a:lnSpc>
                <a:spcPct val="90000"/>
              </a:lnSpc>
              <a:spcBef>
                <a:spcPts val="500"/>
              </a:spcBef>
              <a:buFont typeface="Arial" panose="020B0604020202090204" pitchFamily="34" charset="0"/>
              <a:buChar char="•"/>
            </a:lvl7pPr>
            <a:lvl8pPr marL="3429000" indent="-228600">
              <a:lnSpc>
                <a:spcPct val="90000"/>
              </a:lnSpc>
              <a:spcBef>
                <a:spcPts val="500"/>
              </a:spcBef>
              <a:buFont typeface="Arial" panose="020B0604020202090204" pitchFamily="34" charset="0"/>
              <a:buChar char="•"/>
            </a:lvl8pPr>
            <a:lvl9pPr marL="3886200" indent="-228600">
              <a:lnSpc>
                <a:spcPct val="90000"/>
              </a:lnSpc>
              <a:spcBef>
                <a:spcPts val="500"/>
              </a:spcBef>
              <a:buFont typeface="Arial" panose="020B0604020202090204" pitchFamily="34" charset="0"/>
              <a:buChar char="•"/>
            </a:lvl9pPr>
          </a:lstStyle>
          <a:p>
            <a:pPr marL="0" lvl="0" indent="0" algn="l">
              <a:lnSpc>
                <a:spcPct val="120000"/>
              </a:lnSpc>
              <a:buClr>
                <a:schemeClr val="tx1">
                  <a:lumMod val="95000"/>
                  <a:lumOff val="5000"/>
                </a:schemeClr>
              </a:buClr>
              <a:buSzPct val="100000"/>
              <a:buFont typeface="+mj-ea"/>
              <a:buNone/>
            </a:pPr>
            <a:r>
              <a:rPr lang="zh-CN" altLang="en-US" sz="2400" b="1" spc="160" dirty="0">
                <a:solidFill>
                  <a:schemeClr val="tx1">
                    <a:lumMod val="85000"/>
                    <a:lumOff val="15000"/>
                  </a:schemeClr>
                </a:solidFill>
                <a:latin typeface="Arial" panose="020B0604020202090204" pitchFamily="34" charset="0"/>
                <a:ea typeface="微软雅黑" panose="020B0503020204020204" charset="-122"/>
              </a:rPr>
              <a:t>主要功能</a:t>
            </a:r>
            <a:endParaRPr lang="zh-CN" altLang="en-US" sz="2400" spc="160" dirty="0">
              <a:solidFill>
                <a:schemeClr val="tx1">
                  <a:lumMod val="85000"/>
                  <a:lumOff val="15000"/>
                </a:schemeClr>
              </a:solidFill>
              <a:latin typeface="Arial" panose="020B0604020202090204" pitchFamily="34" charset="0"/>
              <a:ea typeface="微软雅黑" panose="020B0503020204020204" charset="-122"/>
            </a:endParaRPr>
          </a:p>
          <a:p>
            <a:pPr marL="787400" lvl="1" indent="-381000" algn="just" fontAlgn="ctr">
              <a:lnSpc>
                <a:spcPct val="120000"/>
              </a:lnSpc>
              <a:spcAft>
                <a:spcPts val="800"/>
              </a:spcAft>
              <a:buSzPct val="100000"/>
              <a:buFont typeface="Calibri Light" panose="020F0302020204030204" pitchFamily="34" charset="0"/>
              <a:buAutoNum type="arabicPeriod"/>
            </a:pPr>
            <a:r>
              <a:rPr lang="en-US" altLang="zh-CN" sz="2000" spc="140" dirty="0">
                <a:solidFill>
                  <a:schemeClr val="tx1">
                    <a:lumMod val="85000"/>
                    <a:lumOff val="15000"/>
                  </a:schemeClr>
                </a:solidFill>
                <a:latin typeface="Arial" panose="020B0604020202090204" pitchFamily="34" charset="0"/>
                <a:ea typeface="微软雅黑" panose="020B0503020204020204" charset="-122"/>
              </a:rPr>
              <a:t>主要承担支持性的功能——发出神经纤维控制身体的肌肉和腺体的活动，以及收集身体的各种感觉信息向脑传递。是脑和周围神经系统的桥梁，是脑神经传入和传出的中间站。</a:t>
            </a:r>
            <a:endParaRPr lang="en-US" altLang="zh-CN" sz="2000" spc="140" dirty="0">
              <a:solidFill>
                <a:schemeClr val="tx1">
                  <a:lumMod val="85000"/>
                  <a:lumOff val="15000"/>
                </a:schemeClr>
              </a:solidFill>
              <a:latin typeface="Arial" panose="020B0604020202090204" pitchFamily="34" charset="0"/>
              <a:ea typeface="微软雅黑" panose="020B0503020204020204" charset="-122"/>
            </a:endParaRPr>
          </a:p>
          <a:p>
            <a:pPr marL="787400" lvl="1" indent="-381000" algn="just" fontAlgn="ctr">
              <a:lnSpc>
                <a:spcPct val="120000"/>
              </a:lnSpc>
              <a:spcAft>
                <a:spcPts val="800"/>
              </a:spcAft>
              <a:buSzPct val="100000"/>
              <a:buFont typeface="Calibri Light" panose="020F0302020204030204" pitchFamily="34" charset="0"/>
              <a:buAutoNum type="arabicPeriod"/>
            </a:pPr>
            <a:r>
              <a:rPr lang="en-US" altLang="zh-CN" sz="2000" spc="140" dirty="0">
                <a:solidFill>
                  <a:schemeClr val="tx1">
                    <a:lumMod val="85000"/>
                    <a:lumOff val="15000"/>
                  </a:schemeClr>
                </a:solidFill>
                <a:latin typeface="Arial" panose="020B0604020202090204" pitchFamily="34" charset="0"/>
                <a:ea typeface="微软雅黑" panose="020B0503020204020204" charset="-122"/>
              </a:rPr>
              <a:t>负责一些简单而迅速的反射。脊髓受损的位置越高，瘫痪的程度就越高。脊髓的活动受高级神经中枢的调节。</a:t>
            </a:r>
            <a:endParaRPr lang="en-US" altLang="zh-CN" sz="2000" spc="140" dirty="0">
              <a:solidFill>
                <a:schemeClr val="tx1">
                  <a:lumMod val="85000"/>
                  <a:lumOff val="15000"/>
                </a:schemeClr>
              </a:solidFill>
              <a:latin typeface="Arial" panose="020B0604020202090204" pitchFamily="34" charset="0"/>
              <a:ea typeface="微软雅黑" panose="020B0503020204020204" charset="-122"/>
            </a:endParaRPr>
          </a:p>
        </p:txBody>
      </p:sp>
      <p:sp>
        <p:nvSpPr>
          <p:cNvPr id="5" name="矩形 4"/>
          <p:cNvSpPr/>
          <p:nvPr>
            <p:custDataLst>
              <p:tags r:id="rId5"/>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6" name="矩形 5"/>
          <p:cNvSpPr/>
          <p:nvPr>
            <p:custDataLst>
              <p:tags r:id="rId6"/>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custDataLst>
              <p:tags r:id="rId1"/>
            </p:custDataLst>
          </p:nvPr>
        </p:nvPicPr>
        <p:blipFill rotWithShape="1">
          <a:blip r:embed="rId2"/>
          <a:srcRect t="8388" b="5788"/>
          <a:stretch>
            <a:fillRect/>
          </a:stretch>
        </p:blipFill>
        <p:spPr>
          <a:xfrm>
            <a:off x="2830195" y="1219200"/>
            <a:ext cx="8725535" cy="5031105"/>
          </a:xfrm>
          <a:prstGeom prst="rect">
            <a:avLst/>
          </a:prstGeom>
          <a:effectLst>
            <a:outerShdw blurRad="457200" dist="50800" dir="2700000" algn="tl" rotWithShape="0">
              <a:srgbClr val="000000">
                <a:alpha val="20000"/>
              </a:srgbClr>
            </a:outerShdw>
          </a:effectLst>
        </p:spPr>
      </p:pic>
      <p:sp>
        <p:nvSpPr>
          <p:cNvPr id="3" name="文本框 2"/>
          <p:cNvSpPr txBox="1"/>
          <p:nvPr>
            <p:custDataLst>
              <p:tags r:id="rId3"/>
            </p:custDataLst>
          </p:nvPr>
        </p:nvSpPr>
        <p:spPr>
          <a:xfrm>
            <a:off x="608330" y="1371600"/>
            <a:ext cx="1868170" cy="3145155"/>
          </a:xfrm>
          <a:prstGeom prst="rect">
            <a:avLst/>
          </a:prstGeom>
          <a:noFill/>
        </p:spPr>
        <p:txBody>
          <a:bodyPr wrap="square" rtlCol="0">
            <a:noAutofit/>
          </a:bodyPr>
          <a:p>
            <a:pPr marL="0" lvl="0" indent="-285750" algn="just" fontAlgn="ctr">
              <a:lnSpc>
                <a:spcPct val="120000"/>
              </a:lnSpc>
              <a:spcBef>
                <a:spcPts val="0"/>
              </a:spcBef>
              <a:spcAft>
                <a:spcPts val="800"/>
              </a:spcAft>
              <a:buSzPct val="100000"/>
              <a:buFont typeface="Wingdings" panose="05000000000000000000" charset="0"/>
              <a:buNone/>
            </a:pPr>
            <a:r>
              <a:rPr kumimoji="0" lang="zh-CN" altLang="en-US" sz="2000" b="0" i="0" spc="180" noProof="0" dirty="0">
                <a:ln>
                  <a:noFill/>
                </a:ln>
                <a:solidFill>
                  <a:schemeClr val="tx1">
                    <a:lumMod val="65000"/>
                    <a:lumOff val="35000"/>
                  </a:schemeClr>
                </a:solidFill>
                <a:effectLst/>
                <a:latin typeface="Arial" panose="020B0604020202090204" pitchFamily="34" charset="0"/>
                <a:ea typeface="微软雅黑" panose="020B0503020204020204" charset="-122"/>
              </a:rPr>
              <a:t>脑干也是脑的组成部分，脑干中有些部位</a:t>
            </a:r>
            <a:endParaRPr kumimoji="0" lang="zh-CN" altLang="en-US" sz="2000" b="0" i="0" spc="180" noProof="0" dirty="0">
              <a:ln>
                <a:noFill/>
              </a:ln>
              <a:solidFill>
                <a:schemeClr val="tx1">
                  <a:lumMod val="65000"/>
                  <a:lumOff val="35000"/>
                </a:schemeClr>
              </a:solidFill>
              <a:effectLst/>
              <a:latin typeface="Arial" panose="020B0604020202090204" pitchFamily="34" charset="0"/>
              <a:ea typeface="微软雅黑" panose="020B0503020204020204" charset="-122"/>
            </a:endParaRPr>
          </a:p>
          <a:p>
            <a:pPr marL="0" lvl="0" indent="-285750" algn="just" fontAlgn="ctr">
              <a:lnSpc>
                <a:spcPct val="120000"/>
              </a:lnSpc>
              <a:spcBef>
                <a:spcPts val="0"/>
              </a:spcBef>
              <a:spcAft>
                <a:spcPts val="800"/>
              </a:spcAft>
              <a:buSzPct val="100000"/>
              <a:buFont typeface="Wingdings" panose="05000000000000000000" charset="0"/>
              <a:buNone/>
            </a:pPr>
            <a:r>
              <a:rPr kumimoji="0" lang="zh-CN" altLang="en-US" sz="2000" b="0" i="0" spc="180" noProof="0" dirty="0">
                <a:ln>
                  <a:noFill/>
                </a:ln>
                <a:solidFill>
                  <a:schemeClr val="tx1">
                    <a:lumMod val="65000"/>
                    <a:lumOff val="35000"/>
                  </a:schemeClr>
                </a:solidFill>
                <a:effectLst/>
                <a:latin typeface="Arial" panose="020B0604020202090204" pitchFamily="34" charset="0"/>
                <a:ea typeface="微软雅黑" panose="020B0503020204020204" charset="-122"/>
              </a:rPr>
              <a:t>专门调节心跳、呼吸、血压等人体基本的生命活动。</a:t>
            </a:r>
            <a:endParaRPr kumimoji="0" lang="zh-CN" altLang="en-US" sz="2000" b="0" i="0" spc="180" noProof="0" dirty="0">
              <a:ln>
                <a:noFill/>
              </a:ln>
              <a:solidFill>
                <a:schemeClr val="tx1">
                  <a:lumMod val="65000"/>
                  <a:lumOff val="35000"/>
                </a:schemeClr>
              </a:solidFill>
              <a:effectLst/>
              <a:latin typeface="Arial" panose="020B0604020202090204" pitchFamily="34" charset="0"/>
              <a:ea typeface="微软雅黑" panose="020B0503020204020204" charset="-122"/>
            </a:endParaRPr>
          </a:p>
        </p:txBody>
      </p:sp>
      <p:sp>
        <p:nvSpPr>
          <p:cNvPr id="11" name="Rectángulo 5"/>
          <p:cNvSpPr/>
          <p:nvPr>
            <p:custDataLst>
              <p:tags r:id="rId4"/>
            </p:custDataLst>
          </p:nvPr>
        </p:nvSpPr>
        <p:spPr>
          <a:xfrm>
            <a:off x="724477" y="6214516"/>
            <a:ext cx="720000" cy="36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s-ES_tradnl" sz="13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7" name="文本框 26"/>
          <p:cNvSpPr txBox="1"/>
          <p:nvPr>
            <p:custDataLst>
              <p:tags r:id="rId5"/>
            </p:custDataLst>
          </p:nvPr>
        </p:nvSpPr>
        <p:spPr>
          <a:xfrm>
            <a:off x="608399" y="265165"/>
            <a:ext cx="1676400" cy="370840"/>
          </a:xfrm>
          <a:prstGeom prst="rect">
            <a:avLst/>
          </a:prstGeom>
          <a:noFill/>
        </p:spPr>
        <p:txBody>
          <a:bodyPr vert="horz" wrap="square" lIns="90000" rIns="90000" rtlCol="0">
            <a:spAutoFit/>
          </a:bodyPr>
          <a:p>
            <a:pPr marL="0" marR="0" lvl="0" indent="0" algn="l" defTabSz="914400" rtl="0" eaLnBrk="1" fontAlgn="auto" latinLnBrk="0" hangingPunct="1">
              <a:lnSpc>
                <a:spcPct val="130000"/>
              </a:lnSpc>
              <a:spcBef>
                <a:spcPts val="1000"/>
              </a:spcBef>
              <a:spcAft>
                <a:spcPts val="1000"/>
              </a:spcAft>
              <a:buClrTx/>
              <a:buSzTx/>
              <a:buFontTx/>
              <a:buNone/>
            </a:pPr>
            <a:r>
              <a:rPr kumimoji="0" lang="zh-CN" altLang="en-US" sz="1400" b="1" i="0" u="none" strike="noStrike" kern="1200" cap="none" spc="0" normalizeH="0" baseline="0" noProof="0" dirty="0">
                <a:ln>
                  <a:noFill/>
                </a:ln>
                <a:solidFill>
                  <a:schemeClr val="tx1">
                    <a:lumMod val="65000"/>
                    <a:lumOff val="35000"/>
                  </a:schemeClr>
                </a:solidFill>
                <a:effectLst/>
                <a:uLnTx/>
                <a:uFillTx/>
                <a:latin typeface="Arial" panose="020B0604020202090204" pitchFamily="34" charset="0"/>
                <a:ea typeface="微软雅黑 Light" panose="020B0502040204020203" pitchFamily="34" charset="-122"/>
                <a:cs typeface="Arial" panose="020B0604020202090204" pitchFamily="34" charset="0"/>
                <a:sym typeface="+mn-ea"/>
              </a:rPr>
              <a:t>人脑的结构</a:t>
            </a:r>
            <a:endParaRPr kumimoji="0" lang="zh-CN" altLang="en-US" sz="1400" b="1" i="0" u="none" strike="noStrike" kern="1200" cap="none" spc="0" normalizeH="0" baseline="0" noProof="0" dirty="0">
              <a:ln>
                <a:noFill/>
              </a:ln>
              <a:solidFill>
                <a:schemeClr val="tx1">
                  <a:lumMod val="65000"/>
                  <a:lumOff val="35000"/>
                </a:schemeClr>
              </a:solidFill>
              <a:effectLst/>
              <a:uLnTx/>
              <a:uFillTx/>
              <a:latin typeface="Arial" panose="020B0604020202090204" pitchFamily="34" charset="0"/>
              <a:ea typeface="微软雅黑 Light" panose="020B0502040204020203" pitchFamily="34" charset="-122"/>
              <a:cs typeface="Arial" panose="020B0604020202090204" pitchFamily="34" charset="0"/>
              <a:sym typeface="+mn-ea"/>
            </a:endParaRPr>
          </a:p>
        </p:txBody>
      </p:sp>
      <p:pic>
        <p:nvPicPr>
          <p:cNvPr id="16" name="图形 15"/>
          <p:cNvPicPr>
            <a:picLocks noChangeAspect="1"/>
          </p:cNvPicPr>
          <p:nvPr/>
        </p:nvPicPr>
        <p:blipFill>
          <a:blip r:embed="rId6"/>
          <a:stretch>
            <a:fillRect/>
          </a:stretch>
        </p:blipFill>
        <p:spPr>
          <a:xfrm>
            <a:off x="724479" y="525230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7"/>
          <a:stretch>
            <a:fillRect/>
          </a:stretch>
        </p:blipFill>
        <p:spPr>
          <a:xfrm>
            <a:off x="11217509" y="597221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1236492" y="466722"/>
            <a:ext cx="501660" cy="501660"/>
          </a:xfrm>
          <a:prstGeom prst="rect">
            <a:avLst/>
          </a:prstGeom>
          <a:effectLst>
            <a:outerShdw blurRad="12700" dist="12700" dir="2700000" algn="tl" rotWithShape="0">
              <a:prstClr val="black">
                <a:alpha val="40000"/>
              </a:prstClr>
            </a:outerShdw>
          </a:effectLst>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1"/>
          <p:cNvSpPr>
            <a:spLocks noGrp="1"/>
          </p:cNvSpPr>
          <p:nvPr>
            <p:custDataLst>
              <p:tags r:id="rId1"/>
            </p:custDataLst>
          </p:nvPr>
        </p:nvSpPr>
        <p:spPr>
          <a:xfrm>
            <a:off x="2134235" y="478790"/>
            <a:ext cx="7920355" cy="83248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zh-CN" altLang="en-US" sz="4600" u="none" strike="noStrike" spc="300" baseline="0">
                <a:solidFill>
                  <a:schemeClr val="accent1">
                    <a:lumMod val="50000"/>
                  </a:schemeClr>
                </a:solidFill>
                <a:uLnTx/>
                <a:uFillTx/>
                <a:latin typeface="Arial" panose="020B0604020202090204" pitchFamily="34" charset="0"/>
                <a:ea typeface="微软雅黑" panose="020B0503020204020204" charset="-122"/>
              </a:rPr>
              <a:t>脑干</a:t>
            </a:r>
            <a:endParaRPr lang="zh-CN" altLang="en-US" sz="4600" u="none" strike="noStrike" spc="300" baseline="0">
              <a:solidFill>
                <a:schemeClr val="accent1">
                  <a:lumMod val="50000"/>
                </a:schemeClr>
              </a:solidFill>
              <a:uLnTx/>
              <a:uFillTx/>
              <a:latin typeface="Arial" panose="020B0604020202090204" pitchFamily="34" charset="0"/>
              <a:ea typeface="微软雅黑" panose="020B0503020204020204" charset="-122"/>
            </a:endParaRPr>
          </a:p>
        </p:txBody>
      </p:sp>
      <p:grpSp>
        <p:nvGrpSpPr>
          <p:cNvPr id="5" name="组合 4"/>
          <p:cNvGrpSpPr/>
          <p:nvPr>
            <p:custDataLst>
              <p:tags r:id="rId2"/>
            </p:custDataLst>
          </p:nvPr>
        </p:nvGrpSpPr>
        <p:grpSpPr>
          <a:xfrm>
            <a:off x="-953" y="1457326"/>
            <a:ext cx="12192953" cy="5401944"/>
            <a:chOff x="-953" y="1457326"/>
            <a:chExt cx="12192953" cy="5401944"/>
          </a:xfrm>
        </p:grpSpPr>
        <p:sp>
          <p:nvSpPr>
            <p:cNvPr id="6" name="矩形 5"/>
            <p:cNvSpPr/>
            <p:nvPr>
              <p:custDataLst>
                <p:tags r:id="rId3"/>
              </p:custDataLst>
            </p:nvPr>
          </p:nvSpPr>
          <p:spPr>
            <a:xfrm>
              <a:off x="0" y="2782570"/>
              <a:ext cx="12192000" cy="4076700"/>
            </a:xfrm>
            <a:prstGeom prst="rect">
              <a:avLst/>
            </a:pr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3" name="任意多边形: 形状 12"/>
            <p:cNvSpPr/>
            <p:nvPr>
              <p:custDataLst>
                <p:tags r:id="rId4"/>
              </p:custDataLst>
            </p:nvPr>
          </p:nvSpPr>
          <p:spPr>
            <a:xfrm>
              <a:off x="0" y="1457326"/>
              <a:ext cx="12192000" cy="1971675"/>
            </a:xfrm>
            <a:custGeom>
              <a:avLst/>
              <a:gdLst>
                <a:gd name="connsiteX0" fmla="*/ 6096318 w 12192000"/>
                <a:gd name="connsiteY0" fmla="*/ 0 h 1971675"/>
                <a:gd name="connsiteX1" fmla="*/ 11775208 w 12192000"/>
                <a:gd name="connsiteY1" fmla="*/ 319379 h 1971675"/>
                <a:gd name="connsiteX2" fmla="*/ 12192000 w 12192000"/>
                <a:gd name="connsiteY2" fmla="*/ 381643 h 1971675"/>
                <a:gd name="connsiteX3" fmla="*/ 12192000 w 12192000"/>
                <a:gd name="connsiteY3" fmla="*/ 1799211 h 1971675"/>
                <a:gd name="connsiteX4" fmla="*/ 11775208 w 12192000"/>
                <a:gd name="connsiteY4" fmla="*/ 1861475 h 1971675"/>
                <a:gd name="connsiteX5" fmla="*/ 11204883 w 12192000"/>
                <a:gd name="connsiteY5" fmla="*/ 1931854 h 1971675"/>
                <a:gd name="connsiteX6" fmla="*/ 10812670 w 12192000"/>
                <a:gd name="connsiteY6" fmla="*/ 1971675 h 1971675"/>
                <a:gd name="connsiteX7" fmla="*/ 1379967 w 12192000"/>
                <a:gd name="connsiteY7" fmla="*/ 1971675 h 1971675"/>
                <a:gd name="connsiteX8" fmla="*/ 987753 w 12192000"/>
                <a:gd name="connsiteY8" fmla="*/ 1931854 h 1971675"/>
                <a:gd name="connsiteX9" fmla="*/ 417428 w 12192000"/>
                <a:gd name="connsiteY9" fmla="*/ 1861475 h 1971675"/>
                <a:gd name="connsiteX10" fmla="*/ 0 w 12192000"/>
                <a:gd name="connsiteY10" fmla="*/ 1799116 h 1971675"/>
                <a:gd name="connsiteX11" fmla="*/ 0 w 12192000"/>
                <a:gd name="connsiteY11" fmla="*/ 381738 h 1971675"/>
                <a:gd name="connsiteX12" fmla="*/ 417428 w 12192000"/>
                <a:gd name="connsiteY12" fmla="*/ 319379 h 1971675"/>
                <a:gd name="connsiteX13" fmla="*/ 6096318 w 12192000"/>
                <a:gd name="connsiteY13" fmla="*/ 0 h 197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1971675">
                  <a:moveTo>
                    <a:pt x="6096318" y="0"/>
                  </a:moveTo>
                  <a:cubicBezTo>
                    <a:pt x="8314063" y="0"/>
                    <a:pt x="10321853" y="122050"/>
                    <a:pt x="11775208" y="319379"/>
                  </a:cubicBezTo>
                  <a:lnTo>
                    <a:pt x="12192000" y="381643"/>
                  </a:lnTo>
                  <a:lnTo>
                    <a:pt x="12192000" y="1799211"/>
                  </a:lnTo>
                  <a:lnTo>
                    <a:pt x="11775208" y="1861475"/>
                  </a:lnTo>
                  <a:cubicBezTo>
                    <a:pt x="11593538" y="1886141"/>
                    <a:pt x="11403206" y="1909631"/>
                    <a:pt x="11204883" y="1931854"/>
                  </a:cubicBezTo>
                  <a:lnTo>
                    <a:pt x="10812670" y="1971675"/>
                  </a:lnTo>
                  <a:lnTo>
                    <a:pt x="1379967" y="1971675"/>
                  </a:lnTo>
                  <a:lnTo>
                    <a:pt x="987753" y="1931854"/>
                  </a:lnTo>
                  <a:cubicBezTo>
                    <a:pt x="789430" y="1909631"/>
                    <a:pt x="599098" y="1886141"/>
                    <a:pt x="417428" y="1861475"/>
                  </a:cubicBezTo>
                  <a:lnTo>
                    <a:pt x="0" y="1799116"/>
                  </a:lnTo>
                  <a:lnTo>
                    <a:pt x="0" y="381738"/>
                  </a:lnTo>
                  <a:lnTo>
                    <a:pt x="417428" y="319379"/>
                  </a:lnTo>
                  <a:cubicBezTo>
                    <a:pt x="1870783" y="122050"/>
                    <a:pt x="3878574" y="0"/>
                    <a:pt x="6096318"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90204" pitchFamily="34" charset="0"/>
                <a:ea typeface="微软雅黑" panose="020B0503020204020204" charset="-122"/>
                <a:sym typeface="Arial" panose="020B0604020202090204" pitchFamily="34" charset="0"/>
              </a:endParaRPr>
            </a:p>
          </p:txBody>
        </p:sp>
        <p:sp>
          <p:nvSpPr>
            <p:cNvPr id="12" name="任意多边形: 形状 11"/>
            <p:cNvSpPr/>
            <p:nvPr>
              <p:custDataLst>
                <p:tags r:id="rId5"/>
              </p:custDataLst>
            </p:nvPr>
          </p:nvSpPr>
          <p:spPr>
            <a:xfrm>
              <a:off x="-953" y="1552858"/>
              <a:ext cx="12192000" cy="1876143"/>
            </a:xfrm>
            <a:custGeom>
              <a:avLst/>
              <a:gdLst>
                <a:gd name="connsiteX0" fmla="*/ 6097271 w 12192000"/>
                <a:gd name="connsiteY0" fmla="*/ 0 h 1876143"/>
                <a:gd name="connsiteX1" fmla="*/ 11776161 w 12192000"/>
                <a:gd name="connsiteY1" fmla="*/ 319379 h 1876143"/>
                <a:gd name="connsiteX2" fmla="*/ 12192000 w 12192000"/>
                <a:gd name="connsiteY2" fmla="*/ 381501 h 1876143"/>
                <a:gd name="connsiteX3" fmla="*/ 12192000 w 12192000"/>
                <a:gd name="connsiteY3" fmla="*/ 1799353 h 1876143"/>
                <a:gd name="connsiteX4" fmla="*/ 11776161 w 12192000"/>
                <a:gd name="connsiteY4" fmla="*/ 1861475 h 1876143"/>
                <a:gd name="connsiteX5" fmla="*/ 11657298 w 12192000"/>
                <a:gd name="connsiteY5" fmla="*/ 1876143 h 1876143"/>
                <a:gd name="connsiteX6" fmla="*/ 537245 w 12192000"/>
                <a:gd name="connsiteY6" fmla="*/ 1876143 h 1876143"/>
                <a:gd name="connsiteX7" fmla="*/ 418381 w 12192000"/>
                <a:gd name="connsiteY7" fmla="*/ 1861475 h 1876143"/>
                <a:gd name="connsiteX8" fmla="*/ 0 w 12192000"/>
                <a:gd name="connsiteY8" fmla="*/ 1798974 h 1876143"/>
                <a:gd name="connsiteX9" fmla="*/ 0 w 12192000"/>
                <a:gd name="connsiteY9" fmla="*/ 381881 h 1876143"/>
                <a:gd name="connsiteX10" fmla="*/ 418381 w 12192000"/>
                <a:gd name="connsiteY10" fmla="*/ 319379 h 1876143"/>
                <a:gd name="connsiteX11" fmla="*/ 6097271 w 12192000"/>
                <a:gd name="connsiteY11" fmla="*/ 0 h 187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876143">
                  <a:moveTo>
                    <a:pt x="6097271" y="0"/>
                  </a:moveTo>
                  <a:cubicBezTo>
                    <a:pt x="8315016" y="0"/>
                    <a:pt x="10322806" y="122050"/>
                    <a:pt x="11776161" y="319379"/>
                  </a:cubicBezTo>
                  <a:lnTo>
                    <a:pt x="12192000" y="381501"/>
                  </a:lnTo>
                  <a:lnTo>
                    <a:pt x="12192000" y="1799353"/>
                  </a:lnTo>
                  <a:lnTo>
                    <a:pt x="11776161" y="1861475"/>
                  </a:lnTo>
                  <a:lnTo>
                    <a:pt x="11657298" y="1876143"/>
                  </a:lnTo>
                  <a:lnTo>
                    <a:pt x="537245" y="1876143"/>
                  </a:lnTo>
                  <a:lnTo>
                    <a:pt x="418381" y="1861475"/>
                  </a:lnTo>
                  <a:lnTo>
                    <a:pt x="0" y="1798974"/>
                  </a:lnTo>
                  <a:lnTo>
                    <a:pt x="0" y="381881"/>
                  </a:lnTo>
                  <a:lnTo>
                    <a:pt x="418381" y="319379"/>
                  </a:lnTo>
                  <a:cubicBezTo>
                    <a:pt x="1871736" y="122050"/>
                    <a:pt x="3879527" y="0"/>
                    <a:pt x="6097271" y="0"/>
                  </a:cubicBezTo>
                  <a:close/>
                </a:path>
              </a:pathLst>
            </a:custGeom>
            <a:solidFill>
              <a:srgbClr val="FAE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90204" pitchFamily="34" charset="0"/>
                <a:ea typeface="微软雅黑" panose="020B0503020204020204" charset="-122"/>
                <a:sym typeface="Arial" panose="020B0604020202090204" pitchFamily="34" charset="0"/>
              </a:endParaRPr>
            </a:p>
          </p:txBody>
        </p:sp>
      </p:grpSp>
      <p:sp>
        <p:nvSpPr>
          <p:cNvPr id="10" name="文本框 9"/>
          <p:cNvSpPr txBox="1"/>
          <p:nvPr>
            <p:custDataLst>
              <p:tags r:id="rId6"/>
            </p:custDataLst>
          </p:nvPr>
        </p:nvSpPr>
        <p:spPr>
          <a:xfrm>
            <a:off x="1040765" y="2397760"/>
            <a:ext cx="10111740" cy="4089400"/>
          </a:xfrm>
          <a:prstGeom prst="rect">
            <a:avLst/>
          </a:prstGeom>
          <a:noFill/>
        </p:spPr>
        <p:txBody>
          <a:bodyPr vert="horz" lIns="90000" tIns="46800" rIns="90000" bIns="46800" rtlCol="0" anchor="t" anchorCtr="0">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9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9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90204" pitchFamily="34" charset="0"/>
              <a:buChar char="•"/>
            </a:lvl6pPr>
            <a:lvl7pPr marL="2971800" indent="-228600">
              <a:lnSpc>
                <a:spcPct val="90000"/>
              </a:lnSpc>
              <a:spcBef>
                <a:spcPts val="500"/>
              </a:spcBef>
              <a:buFont typeface="Arial" panose="020B0604020202090204" pitchFamily="34" charset="0"/>
              <a:buChar char="•"/>
            </a:lvl7pPr>
            <a:lvl8pPr marL="3429000" indent="-228600">
              <a:lnSpc>
                <a:spcPct val="90000"/>
              </a:lnSpc>
              <a:spcBef>
                <a:spcPts val="500"/>
              </a:spcBef>
              <a:buFont typeface="Arial" panose="020B0604020202090204" pitchFamily="34" charset="0"/>
              <a:buChar char="•"/>
            </a:lvl8pPr>
            <a:lvl9pPr marL="3886200" indent="-228600">
              <a:lnSpc>
                <a:spcPct val="90000"/>
              </a:lnSpc>
              <a:spcBef>
                <a:spcPts val="500"/>
              </a:spcBef>
              <a:buFont typeface="Arial" panose="020B0604020202090204" pitchFamily="34" charset="0"/>
              <a:buChar char="•"/>
            </a:lvl9pPr>
          </a:lstStyle>
          <a:p>
            <a:pPr marL="406400" lvl="0" indent="-406400" algn="l" fontAlgn="ctr">
              <a:lnSpc>
                <a:spcPct val="120000"/>
              </a:lnSpc>
              <a:buSzPct val="100000"/>
              <a:buFont typeface="Wingdings" panose="05000000000000000000" charset="0"/>
              <a:buChar char="l"/>
            </a:pPr>
            <a:r>
              <a:rPr lang="zh-CN" altLang="en-US" sz="2400" spc="160" dirty="0">
                <a:solidFill>
                  <a:schemeClr val="tx1">
                    <a:lumMod val="75000"/>
                    <a:lumOff val="25000"/>
                  </a:schemeClr>
                </a:solidFill>
                <a:latin typeface="Arial" panose="020B0604020202090204" pitchFamily="34" charset="0"/>
                <a:ea typeface="微软雅黑" panose="020B0503020204020204" charset="-122"/>
              </a:rPr>
              <a:t>延脑——“基本活命中枢”，和有机体的基本生命活动有关（呼吸，心血，消化系统）</a:t>
            </a:r>
            <a:endParaRPr lang="zh-CN" altLang="en-US"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buSzPct val="100000"/>
              <a:buFont typeface="Wingdings" panose="05000000000000000000" charset="0"/>
              <a:buChar char="l"/>
            </a:pPr>
            <a:r>
              <a:rPr lang="zh-CN" altLang="en-US" sz="2400" spc="160" dirty="0">
                <a:solidFill>
                  <a:schemeClr val="tx1">
                    <a:lumMod val="75000"/>
                    <a:lumOff val="25000"/>
                  </a:schemeClr>
                </a:solidFill>
                <a:latin typeface="Arial" panose="020B0604020202090204" pitchFamily="34" charset="0"/>
                <a:ea typeface="微软雅黑" panose="020B0503020204020204" charset="-122"/>
              </a:rPr>
              <a:t>脑桥——中枢与周围神经之间传递信息必经之地，睡眠、梦的周期</a:t>
            </a:r>
            <a:endParaRPr lang="zh-CN" altLang="en-US"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buSzPct val="100000"/>
              <a:buFont typeface="Wingdings" panose="05000000000000000000" charset="0"/>
              <a:buChar char="l"/>
            </a:pPr>
            <a:r>
              <a:rPr lang="zh-CN" altLang="en-US" sz="2400" spc="160" dirty="0">
                <a:solidFill>
                  <a:schemeClr val="tx1">
                    <a:lumMod val="75000"/>
                    <a:lumOff val="25000"/>
                  </a:schemeClr>
                </a:solidFill>
                <a:latin typeface="Arial" panose="020B0604020202090204" pitchFamily="34" charset="0"/>
                <a:ea typeface="微软雅黑" panose="020B0503020204020204" charset="-122"/>
              </a:rPr>
              <a:t>中脑——听觉、视觉</a:t>
            </a:r>
            <a:endParaRPr lang="zh-CN" altLang="en-US" sz="2400" spc="160" dirty="0">
              <a:solidFill>
                <a:schemeClr val="tx1">
                  <a:lumMod val="75000"/>
                  <a:lumOff val="25000"/>
                </a:schemeClr>
              </a:solidFill>
              <a:latin typeface="Arial" panose="020B0604020202090204" pitchFamily="34" charset="0"/>
              <a:ea typeface="微软雅黑" panose="020B0503020204020204" charset="-122"/>
            </a:endParaRPr>
          </a:p>
          <a:p>
            <a:pPr marL="406400" lvl="0" indent="-406400" algn="l" fontAlgn="ctr">
              <a:lnSpc>
                <a:spcPct val="120000"/>
              </a:lnSpc>
              <a:buSzPct val="100000"/>
              <a:buFont typeface="Wingdings" panose="05000000000000000000" charset="0"/>
              <a:buChar char="l"/>
            </a:pPr>
            <a:r>
              <a:rPr lang="zh-CN" altLang="en-US" sz="2400" spc="160" dirty="0">
                <a:solidFill>
                  <a:schemeClr val="tx1">
                    <a:lumMod val="75000"/>
                    <a:lumOff val="25000"/>
                  </a:schemeClr>
                </a:solidFill>
                <a:latin typeface="Arial" panose="020B0604020202090204" pitchFamily="34" charset="0"/>
                <a:ea typeface="微软雅黑" panose="020B0503020204020204" charset="-122"/>
              </a:rPr>
              <a:t>网状结构——保持清醒和警觉状态</a:t>
            </a:r>
            <a:endParaRPr lang="zh-CN" altLang="en-US" sz="2400" spc="160" dirty="0">
              <a:solidFill>
                <a:schemeClr val="tx1">
                  <a:lumMod val="75000"/>
                  <a:lumOff val="25000"/>
                </a:schemeClr>
              </a:solidFill>
              <a:latin typeface="Arial" panose="020B0604020202090204" pitchFamily="34" charset="0"/>
              <a:ea typeface="微软雅黑" panose="020B0503020204020204" charset="-122"/>
            </a:endParaRPr>
          </a:p>
        </p:txBody>
      </p:sp>
      <p:pic>
        <p:nvPicPr>
          <p:cNvPr id="16" name="图形 15"/>
          <p:cNvPicPr>
            <a:picLocks noChangeAspect="1"/>
          </p:cNvPicPr>
          <p:nvPr/>
        </p:nvPicPr>
        <p:blipFill>
          <a:blip r:embed="rId7"/>
          <a:stretch>
            <a:fillRect/>
          </a:stretch>
        </p:blipFill>
        <p:spPr>
          <a:xfrm>
            <a:off x="4229044" y="38376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8"/>
          <a:stretch>
            <a:fillRect/>
          </a:stretch>
        </p:blipFill>
        <p:spPr>
          <a:xfrm>
            <a:off x="10470749" y="144275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9"/>
          <a:stretch>
            <a:fillRect/>
          </a:stretch>
        </p:blipFill>
        <p:spPr>
          <a:xfrm>
            <a:off x="9266722" y="5053962"/>
            <a:ext cx="501660" cy="501660"/>
          </a:xfrm>
          <a:prstGeom prst="rect">
            <a:avLst/>
          </a:prstGeom>
          <a:effectLst>
            <a:outerShdw blurRad="12700" dist="12700" dir="2700000" algn="tl"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Picture 2"/>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a:xfrm>
            <a:off x="995410" y="0"/>
            <a:ext cx="10201180" cy="4883727"/>
          </a:xfrm>
          <a:prstGeom prst="rect">
            <a:avLst/>
          </a:prstGeom>
          <a:effectLst>
            <a:outerShdw blurRad="939800" dist="63500" dir="5400000" sx="96000" sy="96000" algn="t" rotWithShape="0">
              <a:prstClr val="black">
                <a:alpha val="40000"/>
              </a:prstClr>
            </a:outerShdw>
          </a:effectLst>
        </p:spPr>
      </p:pic>
      <p:pic>
        <p:nvPicPr>
          <p:cNvPr id="4" name="图片 3"/>
          <p:cNvPicPr>
            <a:picLocks noChangeAspect="1"/>
          </p:cNvPicPr>
          <p:nvPr>
            <p:custDataLst>
              <p:tags r:id="rId3"/>
            </p:custDataLst>
          </p:nvPr>
        </p:nvPicPr>
        <p:blipFill rotWithShape="1">
          <a:blip r:embed="rId4"/>
          <a:srcRect t="11610" b="2691"/>
          <a:stretch>
            <a:fillRect/>
          </a:stretch>
        </p:blipFill>
        <p:spPr>
          <a:xfrm>
            <a:off x="2803525" y="0"/>
            <a:ext cx="6584950" cy="3792220"/>
          </a:xfrm>
          <a:prstGeom prst="rect">
            <a:avLst/>
          </a:prstGeom>
        </p:spPr>
      </p:pic>
      <p:sp>
        <p:nvSpPr>
          <p:cNvPr id="5" name="TextBox 4"/>
          <p:cNvSpPr txBox="1"/>
          <p:nvPr>
            <p:custDataLst>
              <p:tags r:id="rId5"/>
            </p:custDataLst>
          </p:nvPr>
        </p:nvSpPr>
        <p:spPr>
          <a:xfrm>
            <a:off x="1497330" y="5440680"/>
            <a:ext cx="9197340" cy="283845"/>
          </a:xfrm>
          <a:prstGeom prst="rect">
            <a:avLst/>
          </a:prstGeom>
          <a:noFill/>
        </p:spPr>
        <p:txBody>
          <a:bodyPr wrap="square" lIns="68580" tIns="34290" rIns="68580" bIns="34290" rtlCol="0">
            <a:spAutoFit/>
          </a:bodyPr>
          <a:p>
            <a:pPr marL="0" lvl="0" indent="0" algn="ctr">
              <a:lnSpc>
                <a:spcPct val="100000"/>
              </a:lnSpc>
              <a:spcBef>
                <a:spcPts val="0"/>
              </a:spcBef>
              <a:spcAft>
                <a:spcPts val="800"/>
              </a:spcAft>
              <a:buSzPct val="100000"/>
              <a:buNone/>
            </a:pPr>
            <a:r>
              <a:rPr lang="zh-CN" altLang="en-US" sz="1400" spc="160" dirty="0">
                <a:solidFill>
                  <a:schemeClr val="tx1">
                    <a:lumMod val="50000"/>
                    <a:lumOff val="50000"/>
                  </a:schemeClr>
                </a:solidFill>
                <a:latin typeface="Arial" panose="020B0604020202090204"/>
                <a:ea typeface="微软雅黑" panose="020B0503020204020204" charset="-122"/>
                <a:cs typeface="+mn-ea"/>
              </a:rPr>
              <a:t>有维持身体平衡的作用，使运动协调准确。</a:t>
            </a:r>
            <a:endParaRPr lang="zh-CN" altLang="en-US" sz="1400" spc="160" dirty="0">
              <a:solidFill>
                <a:schemeClr val="tx1">
                  <a:lumMod val="50000"/>
                  <a:lumOff val="50000"/>
                </a:schemeClr>
              </a:solidFill>
              <a:latin typeface="Arial" panose="020B0604020202090204"/>
              <a:ea typeface="微软雅黑" panose="020B0503020204020204" charset="-122"/>
              <a:cs typeface="+mn-ea"/>
            </a:endParaRPr>
          </a:p>
        </p:txBody>
      </p:sp>
      <p:sp>
        <p:nvSpPr>
          <p:cNvPr id="6" name="Rectangle 5"/>
          <p:cNvSpPr/>
          <p:nvPr>
            <p:custDataLst>
              <p:tags r:id="rId6"/>
            </p:custDataLst>
          </p:nvPr>
        </p:nvSpPr>
        <p:spPr>
          <a:xfrm>
            <a:off x="3702000" y="4478418"/>
            <a:ext cx="4788000" cy="583565"/>
          </a:xfrm>
          <a:prstGeom prst="rect">
            <a:avLst/>
          </a:prstGeom>
        </p:spPr>
        <p:txBody>
          <a:bodyPr wrap="square">
            <a:spAutoFit/>
          </a:bodyPr>
          <a:p>
            <a:pPr marL="0" lvl="0" indent="0" algn="ctr">
              <a:lnSpc>
                <a:spcPct val="100000"/>
              </a:lnSpc>
              <a:spcBef>
                <a:spcPts val="0"/>
              </a:spcBef>
              <a:spcAft>
                <a:spcPts val="0"/>
              </a:spcAft>
              <a:buSzPct val="100000"/>
              <a:buNone/>
            </a:pPr>
            <a:r>
              <a:rPr kumimoji="1" lang="zh-CN" altLang="en-US" sz="3200" b="1" spc="160" dirty="0">
                <a:solidFill>
                  <a:schemeClr val="accent1">
                    <a:lumMod val="75000"/>
                  </a:schemeClr>
                </a:solidFill>
                <a:latin typeface="Arial" panose="020B0604020202090204"/>
                <a:ea typeface="微软雅黑" panose="020B0503020204020204" charset="-122"/>
                <a:cs typeface="+mn-ea"/>
              </a:rPr>
              <a:t>小脑</a:t>
            </a:r>
            <a:endParaRPr kumimoji="1" lang="zh-CN" altLang="en-US" sz="3200" b="1" spc="160" dirty="0">
              <a:solidFill>
                <a:schemeClr val="accent1">
                  <a:lumMod val="75000"/>
                </a:schemeClr>
              </a:solidFill>
              <a:latin typeface="Arial" panose="020B0604020202090204"/>
              <a:ea typeface="微软雅黑" panose="020B0503020204020204" charset="-122"/>
              <a:cs typeface="+mn-ea"/>
            </a:endParaRPr>
          </a:p>
        </p:txBody>
      </p:sp>
      <p:cxnSp>
        <p:nvCxnSpPr>
          <p:cNvPr id="7" name="直接连接符 6"/>
          <p:cNvCxnSpPr/>
          <p:nvPr>
            <p:custDataLst>
              <p:tags r:id="rId7"/>
            </p:custDataLst>
          </p:nvPr>
        </p:nvCxnSpPr>
        <p:spPr>
          <a:xfrm>
            <a:off x="5881744" y="5224781"/>
            <a:ext cx="42851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23907">
            <a:hlinkClick r:id="rId1"/>
          </p:cNvPr>
          <p:cNvSpPr>
            <a:spLocks noChangeAspect="1"/>
          </p:cNvSpPr>
          <p:nvPr>
            <p:custDataLst>
              <p:tags r:id="rId2"/>
            </p:custDataLst>
          </p:nvPr>
        </p:nvSpPr>
        <p:spPr>
          <a:xfrm>
            <a:off x="3069590" y="2131060"/>
            <a:ext cx="337820" cy="349885"/>
          </a:xfrm>
          <a:prstGeom prst="ellipse">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7" name="矩形 6"/>
          <p:cNvSpPr/>
          <p:nvPr>
            <p:custDataLst>
              <p:tags r:id="rId3"/>
            </p:custDataLst>
          </p:nvPr>
        </p:nvSpPr>
        <p:spPr>
          <a:xfrm>
            <a:off x="3096440" y="1416191"/>
            <a:ext cx="6477793" cy="4404038"/>
          </a:xfrm>
          <a:prstGeom prst="rect">
            <a:avLst/>
          </a:prstGeom>
          <a:solidFill>
            <a:schemeClr val="bg1"/>
          </a:solidFill>
          <a:ln>
            <a:noFill/>
          </a:ln>
          <a:effectLst>
            <a:outerShdw blurRad="609600" dist="165100" dir="2700000" algn="tl" rotWithShape="0">
              <a:schemeClr val="tx1">
                <a:lumMod val="95000"/>
                <a:lumOff val="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4"/>
            </p:custDataLst>
          </p:nvPr>
        </p:nvSpPr>
        <p:spPr>
          <a:xfrm>
            <a:off x="2617768" y="1037770"/>
            <a:ext cx="6308086" cy="4302147"/>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E:\资源\图片汇总(1)\复杂背景\浅色\山脉（欧美 风景）\Snow-covered Mountain.jpgSnow-covered Mountain"/>
          <p:cNvPicPr>
            <a:picLocks noChangeAspect="1"/>
          </p:cNvPicPr>
          <p:nvPr>
            <p:custDataLst>
              <p:tags r:id="rId5"/>
            </p:custDataLst>
          </p:nvPr>
        </p:nvPicPr>
        <p:blipFill>
          <a:blip r:embed="rId6"/>
          <a:srcRect t="388" b="388"/>
          <a:stretch>
            <a:fillRect/>
          </a:stretch>
        </p:blipFill>
        <p:spPr>
          <a:xfrm>
            <a:off x="2843991" y="1277926"/>
            <a:ext cx="6453220" cy="4302147"/>
          </a:xfrm>
          <a:prstGeom prst="rect">
            <a:avLst/>
          </a:prstGeom>
          <a:effectLst>
            <a:outerShdw blurRad="266700" dist="76200" dir="2700000" algn="tl" rotWithShape="0">
              <a:prstClr val="black">
                <a:alpha val="19000"/>
              </a:prstClr>
            </a:outerShdw>
          </a:effectLst>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Title 20"/>
          <p:cNvSpPr txBox="1"/>
          <p:nvPr>
            <p:custDataLst>
              <p:tags r:id="rId1"/>
            </p:custDataLst>
          </p:nvPr>
        </p:nvSpPr>
        <p:spPr>
          <a:xfrm>
            <a:off x="5272902" y="1344594"/>
            <a:ext cx="620672" cy="518364"/>
          </a:xfrm>
          <a:prstGeom prst="rect">
            <a:avLst/>
          </a:prstGeom>
        </p:spPr>
        <p:txBody>
          <a:bodyPr lIns="91440" tIns="45720" rIns="91440" bIns="45720" anchor="ctr">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a:lnSpc>
                <a:spcPct val="100000"/>
              </a:lnSpc>
              <a:spcBef>
                <a:spcPts val="0"/>
              </a:spcBef>
              <a:spcAft>
                <a:spcPts val="800"/>
              </a:spcAft>
            </a:pPr>
            <a:r>
              <a:rPr lang="en-US" sz="2600" spc="180" dirty="0">
                <a:solidFill>
                  <a:schemeClr val="tx1"/>
                </a:solidFill>
                <a:latin typeface="Arial" panose="020B0604020202090204" pitchFamily="34" charset="0"/>
                <a:ea typeface="微软雅黑" panose="020B0503020204020204" charset="-122"/>
                <a:cs typeface="+mn-cs"/>
                <a:sym typeface="Arial" panose="020B0604020202090204" pitchFamily="34" charset="0"/>
              </a:rPr>
              <a:t>01 </a:t>
            </a:r>
            <a:endParaRPr lang="en-US" sz="2600" spc="180" dirty="0">
              <a:solidFill>
                <a:schemeClr val="tx1"/>
              </a:solidFill>
              <a:latin typeface="Arial" panose="020B0604020202090204" pitchFamily="34" charset="0"/>
              <a:ea typeface="微软雅黑" panose="020B0503020204020204" charset="-122"/>
              <a:cs typeface="+mn-cs"/>
              <a:sym typeface="Arial" panose="020B0604020202090204" pitchFamily="34" charset="0"/>
            </a:endParaRPr>
          </a:p>
        </p:txBody>
      </p:sp>
      <p:sp>
        <p:nvSpPr>
          <p:cNvPr id="16" name="TextBox 13"/>
          <p:cNvSpPr txBox="1">
            <a:spLocks noChangeArrowheads="1"/>
          </p:cNvSpPr>
          <p:nvPr>
            <p:custDataLst>
              <p:tags r:id="rId2"/>
            </p:custDataLst>
          </p:nvPr>
        </p:nvSpPr>
        <p:spPr bwMode="auto">
          <a:xfrm>
            <a:off x="5930107" y="1129215"/>
            <a:ext cx="3375498" cy="48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b" anchorCtr="0">
            <a:normAutofit lnSpcReduction="10000"/>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fontAlgn="base">
              <a:lnSpc>
                <a:spcPct val="100000"/>
              </a:lnSpc>
              <a:spcBef>
                <a:spcPts val="0"/>
              </a:spcBef>
              <a:spcAft>
                <a:spcPts val="0"/>
              </a:spcAft>
            </a:pPr>
            <a:r>
              <a:rPr lang="zh-CN" altLang="en-US" sz="2400" b="1" spc="160">
                <a:solidFill>
                  <a:schemeClr val="tx1"/>
                </a:solidFill>
                <a:latin typeface="Arial" panose="020B0604020202090204" pitchFamily="34" charset="0"/>
                <a:ea typeface="微软雅黑" panose="020B0503020204020204" charset="-122"/>
                <a:cs typeface="+mj-cs"/>
                <a:sym typeface="Arial" panose="020B0604020202090204" pitchFamily="34" charset="0"/>
              </a:rPr>
              <a:t>丘脑</a:t>
            </a:r>
            <a:endParaRPr lang="zh-CN" altLang="en-US" sz="2400" b="1" spc="160">
              <a:solidFill>
                <a:schemeClr val="tx1"/>
              </a:solidFill>
              <a:latin typeface="Arial" panose="020B0604020202090204" pitchFamily="34" charset="0"/>
              <a:ea typeface="微软雅黑" panose="020B0503020204020204" charset="-122"/>
              <a:cs typeface="+mj-cs"/>
              <a:sym typeface="Arial" panose="020B0604020202090204" pitchFamily="34" charset="0"/>
            </a:endParaRPr>
          </a:p>
        </p:txBody>
      </p:sp>
      <p:sp>
        <p:nvSpPr>
          <p:cNvPr id="2" name="文本框 1"/>
          <p:cNvSpPr txBox="1"/>
          <p:nvPr>
            <p:custDataLst>
              <p:tags r:id="rId3"/>
            </p:custDataLst>
          </p:nvPr>
        </p:nvSpPr>
        <p:spPr>
          <a:xfrm>
            <a:off x="5930107" y="1686327"/>
            <a:ext cx="3375498" cy="88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ormAutofit/>
          </a:bodyPr>
          <a:lstStyle>
            <a:defPPr>
              <a:defRPr lang="zh-CN"/>
            </a:defPPr>
            <a:lvl1pPr algn="just" defTabSz="1216025" fontAlgn="base">
              <a:lnSpc>
                <a:spcPct val="120000"/>
              </a:lnSpc>
              <a:spcBef>
                <a:spcPct val="20000"/>
              </a:spcBef>
              <a:spcAft>
                <a:spcPct val="0"/>
              </a:spcAft>
              <a:defRPr>
                <a:solidFill>
                  <a:schemeClr val="tx1">
                    <a:lumMod val="65000"/>
                    <a:lumOff val="35000"/>
                  </a:schemeClr>
                </a:solidFill>
              </a:defRPr>
            </a:lvl1pPr>
            <a:lvl2pPr marL="742950" indent="-285750" defTabSz="1216025">
              <a:defRPr>
                <a:latin typeface="Calibri" panose="020F0502020204030204" pitchFamily="34" charset="0"/>
                <a:ea typeface="宋体" panose="02010600030101010101" pitchFamily="2" charset="-122"/>
              </a:defRPr>
            </a:lvl2pPr>
            <a:lvl3pPr marL="1143000" indent="-228600" defTabSz="1216025">
              <a:defRPr>
                <a:latin typeface="Calibri" panose="020F0502020204030204" pitchFamily="34" charset="0"/>
                <a:ea typeface="宋体" panose="02010600030101010101" pitchFamily="2" charset="-122"/>
              </a:defRPr>
            </a:lvl3pPr>
            <a:lvl4pPr marL="1600200" indent="-228600" defTabSz="1216025">
              <a:defRPr>
                <a:latin typeface="Calibri" panose="020F0502020204030204" pitchFamily="34" charset="0"/>
                <a:ea typeface="宋体" panose="02010600030101010101" pitchFamily="2" charset="-122"/>
              </a:defRPr>
            </a:lvl4pPr>
            <a:lvl5pPr marL="2057400" indent="-228600" defTabSz="1216025">
              <a:defRPr>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800"/>
              </a:spcAft>
              <a:buSzPct val="100000"/>
            </a:pPr>
            <a:r>
              <a:rPr lang="zh-CN" altLang="en-US" sz="2000" spc="120" dirty="0">
                <a:solidFill>
                  <a:schemeClr val="tx1">
                    <a:lumMod val="50000"/>
                    <a:lumOff val="50000"/>
                  </a:schemeClr>
                </a:solidFill>
                <a:latin typeface="Arial" panose="020B0604020202090204" pitchFamily="34" charset="0"/>
                <a:ea typeface="微软雅黑" panose="020B0503020204020204" charset="-122"/>
              </a:rPr>
              <a:t>丘脑——皮层下除嗅觉外所有感觉的重要整合中枢。</a:t>
            </a:r>
            <a:endParaRPr lang="zh-CN" altLang="en-US" sz="2000" spc="120" dirty="0">
              <a:solidFill>
                <a:schemeClr val="tx1">
                  <a:lumMod val="50000"/>
                  <a:lumOff val="50000"/>
                </a:schemeClr>
              </a:solidFill>
              <a:latin typeface="Arial" panose="020B0604020202090204" pitchFamily="34" charset="0"/>
              <a:ea typeface="微软雅黑" panose="020B0503020204020204" charset="-122"/>
            </a:endParaRPr>
          </a:p>
        </p:txBody>
      </p:sp>
      <p:sp>
        <p:nvSpPr>
          <p:cNvPr id="3" name="Title 20"/>
          <p:cNvSpPr txBox="1"/>
          <p:nvPr>
            <p:custDataLst>
              <p:tags r:id="rId4"/>
            </p:custDataLst>
          </p:nvPr>
        </p:nvSpPr>
        <p:spPr>
          <a:xfrm>
            <a:off x="5272902" y="3232458"/>
            <a:ext cx="621810" cy="518364"/>
          </a:xfrm>
          <a:prstGeom prst="rect">
            <a:avLst/>
          </a:prstGeom>
        </p:spPr>
        <p:txBody>
          <a:bodyPr lIns="91440" tIns="45720" rIns="91440" bIns="45720" anchor="ctr">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a:lnSpc>
                <a:spcPct val="100000"/>
              </a:lnSpc>
              <a:spcBef>
                <a:spcPts val="0"/>
              </a:spcBef>
              <a:spcAft>
                <a:spcPts val="800"/>
              </a:spcAft>
            </a:pPr>
            <a:r>
              <a:rPr lang="en-US" sz="2600" spc="180" dirty="0">
                <a:solidFill>
                  <a:schemeClr val="tx1"/>
                </a:solidFill>
                <a:latin typeface="Arial" panose="020B0604020202090204" pitchFamily="34" charset="0"/>
                <a:ea typeface="微软雅黑" panose="020B0503020204020204" charset="-122"/>
                <a:cs typeface="+mn-cs"/>
                <a:sym typeface="Arial" panose="020B0604020202090204" pitchFamily="34" charset="0"/>
              </a:rPr>
              <a:t>02 </a:t>
            </a:r>
            <a:endParaRPr lang="en-US" sz="2600" spc="180" dirty="0">
              <a:solidFill>
                <a:schemeClr val="tx1"/>
              </a:solidFill>
              <a:latin typeface="Arial" panose="020B0604020202090204" pitchFamily="34" charset="0"/>
              <a:ea typeface="微软雅黑" panose="020B0503020204020204" charset="-122"/>
              <a:cs typeface="+mn-cs"/>
              <a:sym typeface="Arial" panose="020B0604020202090204" pitchFamily="34" charset="0"/>
            </a:endParaRPr>
          </a:p>
        </p:txBody>
      </p:sp>
      <p:sp>
        <p:nvSpPr>
          <p:cNvPr id="18" name="TextBox 13"/>
          <p:cNvSpPr txBox="1">
            <a:spLocks noChangeArrowheads="1"/>
          </p:cNvSpPr>
          <p:nvPr>
            <p:custDataLst>
              <p:tags r:id="rId5"/>
            </p:custDataLst>
          </p:nvPr>
        </p:nvSpPr>
        <p:spPr bwMode="auto">
          <a:xfrm>
            <a:off x="5930107" y="3017079"/>
            <a:ext cx="3375498" cy="48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b" anchorCtr="0">
            <a:normAutofit lnSpcReduction="10000"/>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fontAlgn="base">
              <a:lnSpc>
                <a:spcPct val="100000"/>
              </a:lnSpc>
              <a:spcBef>
                <a:spcPts val="0"/>
              </a:spcBef>
              <a:spcAft>
                <a:spcPts val="0"/>
              </a:spcAft>
            </a:pPr>
            <a:r>
              <a:rPr lang="zh-CN" altLang="en-US" sz="2400" b="1" spc="160">
                <a:solidFill>
                  <a:schemeClr val="tx1"/>
                </a:solidFill>
                <a:latin typeface="Arial" panose="020B0604020202090204" pitchFamily="34" charset="0"/>
                <a:ea typeface="微软雅黑" panose="020B0503020204020204" charset="-122"/>
                <a:cs typeface="+mj-cs"/>
                <a:sym typeface="Arial" panose="020B0604020202090204" pitchFamily="34" charset="0"/>
              </a:rPr>
              <a:t>下丘脑</a:t>
            </a:r>
            <a:endParaRPr lang="zh-CN" altLang="en-US" sz="2400" b="1" spc="160">
              <a:solidFill>
                <a:schemeClr val="tx1"/>
              </a:solidFill>
              <a:latin typeface="Arial" panose="020B0604020202090204" pitchFamily="34" charset="0"/>
              <a:ea typeface="微软雅黑" panose="020B0503020204020204" charset="-122"/>
              <a:cs typeface="+mj-cs"/>
              <a:sym typeface="Arial" panose="020B0604020202090204" pitchFamily="34" charset="0"/>
            </a:endParaRPr>
          </a:p>
        </p:txBody>
      </p:sp>
      <p:sp>
        <p:nvSpPr>
          <p:cNvPr id="29" name="文本框 28"/>
          <p:cNvSpPr txBox="1"/>
          <p:nvPr>
            <p:custDataLst>
              <p:tags r:id="rId6"/>
            </p:custDataLst>
          </p:nvPr>
        </p:nvSpPr>
        <p:spPr>
          <a:xfrm>
            <a:off x="5930107" y="3574191"/>
            <a:ext cx="3375498" cy="88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ormAutofit/>
          </a:bodyPr>
          <a:lstStyle>
            <a:defPPr>
              <a:defRPr lang="zh-CN"/>
            </a:defPPr>
            <a:lvl1pPr lvl="0" algn="just" fontAlgn="base">
              <a:lnSpc>
                <a:spcPct val="120000"/>
              </a:lnSpc>
              <a:spcBef>
                <a:spcPct val="20000"/>
              </a:spcBef>
              <a:spcAft>
                <a:spcPct val="0"/>
              </a:spcAft>
              <a:defRPr>
                <a:solidFill>
                  <a:prstClr val="black">
                    <a:lumMod val="65000"/>
                    <a:lumOff val="35000"/>
                  </a:prstClr>
                </a:solidFill>
              </a:defRPr>
            </a:lvl1pPr>
            <a:lvl2pPr marL="742950" indent="-285750" defTabSz="1216025">
              <a:defRPr>
                <a:latin typeface="Calibri" panose="020F0502020204030204" pitchFamily="34" charset="0"/>
                <a:ea typeface="宋体" panose="02010600030101010101" pitchFamily="2" charset="-122"/>
              </a:defRPr>
            </a:lvl2pPr>
            <a:lvl3pPr marL="1143000" indent="-228600" defTabSz="1216025">
              <a:defRPr>
                <a:latin typeface="Calibri" panose="020F0502020204030204" pitchFamily="34" charset="0"/>
                <a:ea typeface="宋体" panose="02010600030101010101" pitchFamily="2" charset="-122"/>
              </a:defRPr>
            </a:lvl3pPr>
            <a:lvl4pPr marL="1600200" indent="-228600" defTabSz="1216025">
              <a:defRPr>
                <a:latin typeface="Calibri" panose="020F0502020204030204" pitchFamily="34" charset="0"/>
                <a:ea typeface="宋体" panose="02010600030101010101" pitchFamily="2" charset="-122"/>
              </a:defRPr>
            </a:lvl4pPr>
            <a:lvl5pPr marL="2057400" indent="-228600" defTabSz="1216025">
              <a:defRPr>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latin typeface="Calibri" panose="020F0502020204030204" pitchFamily="34" charset="0"/>
                <a:ea typeface="宋体" panose="02010600030101010101" pitchFamily="2" charset="-122"/>
              </a:defRPr>
            </a:lvl9pPr>
          </a:lstStyle>
          <a:p>
            <a:pPr marL="0" lvl="0" indent="0" algn="l">
              <a:lnSpc>
                <a:spcPct val="120000"/>
              </a:lnSpc>
              <a:spcBef>
                <a:spcPts val="0"/>
              </a:spcBef>
              <a:spcAft>
                <a:spcPts val="800"/>
              </a:spcAft>
              <a:buSzPct val="100000"/>
            </a:pPr>
            <a:r>
              <a:rPr lang="zh-CN" altLang="en-US" sz="2000" spc="120" dirty="0">
                <a:solidFill>
                  <a:schemeClr val="tx1">
                    <a:lumMod val="50000"/>
                    <a:lumOff val="50000"/>
                  </a:schemeClr>
                </a:solidFill>
                <a:latin typeface="Arial" panose="020B0604020202090204" pitchFamily="34" charset="0"/>
                <a:ea typeface="微软雅黑" panose="020B0503020204020204" charset="-122"/>
              </a:rPr>
              <a:t>下丘脑——神经内分泌和内脏功能的调节中枢。</a:t>
            </a:r>
            <a:endParaRPr lang="zh-CN" altLang="en-US" sz="2000" spc="120" dirty="0">
              <a:solidFill>
                <a:schemeClr val="tx1">
                  <a:lumMod val="50000"/>
                  <a:lumOff val="50000"/>
                </a:schemeClr>
              </a:solidFill>
              <a:latin typeface="Arial" panose="020B0604020202090204" pitchFamily="34" charset="0"/>
              <a:ea typeface="微软雅黑" panose="020B0503020204020204" charset="-122"/>
            </a:endParaRPr>
          </a:p>
        </p:txBody>
      </p:sp>
      <p:sp>
        <p:nvSpPr>
          <p:cNvPr id="14" name="Title 20"/>
          <p:cNvSpPr txBox="1"/>
          <p:nvPr>
            <p:custDataLst>
              <p:tags r:id="rId7"/>
            </p:custDataLst>
          </p:nvPr>
        </p:nvSpPr>
        <p:spPr>
          <a:xfrm>
            <a:off x="5272902" y="5006022"/>
            <a:ext cx="620672" cy="518364"/>
          </a:xfrm>
          <a:prstGeom prst="rect">
            <a:avLst/>
          </a:prstGeom>
        </p:spPr>
        <p:txBody>
          <a:bodyPr lIns="91440" tIns="45720" rIns="91440" bIns="45720" anchor="ctr">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a:lnSpc>
                <a:spcPct val="100000"/>
              </a:lnSpc>
              <a:spcBef>
                <a:spcPts val="0"/>
              </a:spcBef>
              <a:spcAft>
                <a:spcPts val="800"/>
              </a:spcAft>
            </a:pPr>
            <a:r>
              <a:rPr lang="en-US" sz="2600" spc="180" dirty="0">
                <a:solidFill>
                  <a:schemeClr val="tx1"/>
                </a:solidFill>
                <a:latin typeface="Arial" panose="020B0604020202090204" pitchFamily="34" charset="0"/>
                <a:ea typeface="微软雅黑" panose="020B0503020204020204" charset="-122"/>
                <a:cs typeface="+mn-cs"/>
                <a:sym typeface="Arial" panose="020B0604020202090204" pitchFamily="34" charset="0"/>
              </a:rPr>
              <a:t>03 </a:t>
            </a:r>
            <a:endParaRPr lang="en-US" sz="2600" spc="180" dirty="0">
              <a:solidFill>
                <a:schemeClr val="tx1"/>
              </a:solidFill>
              <a:latin typeface="Arial" panose="020B0604020202090204" pitchFamily="34" charset="0"/>
              <a:ea typeface="微软雅黑" panose="020B0503020204020204" charset="-122"/>
              <a:cs typeface="+mn-cs"/>
              <a:sym typeface="Arial" panose="020B0604020202090204" pitchFamily="34" charset="0"/>
            </a:endParaRPr>
          </a:p>
        </p:txBody>
      </p:sp>
      <p:sp>
        <p:nvSpPr>
          <p:cNvPr id="22" name="TextBox 13"/>
          <p:cNvSpPr txBox="1">
            <a:spLocks noChangeArrowheads="1"/>
          </p:cNvSpPr>
          <p:nvPr>
            <p:custDataLst>
              <p:tags r:id="rId8"/>
            </p:custDataLst>
          </p:nvPr>
        </p:nvSpPr>
        <p:spPr bwMode="auto">
          <a:xfrm>
            <a:off x="5930107" y="4904943"/>
            <a:ext cx="3375498" cy="48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b" anchorCtr="0">
            <a:normAutofit lnSpcReduction="10000"/>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fontAlgn="base">
              <a:lnSpc>
                <a:spcPct val="100000"/>
              </a:lnSpc>
              <a:spcBef>
                <a:spcPts val="0"/>
              </a:spcBef>
              <a:spcAft>
                <a:spcPts val="0"/>
              </a:spcAft>
            </a:pPr>
            <a:r>
              <a:rPr lang="zh-CN" altLang="en-US" sz="2400" b="1" spc="160">
                <a:solidFill>
                  <a:schemeClr val="tx1"/>
                </a:solidFill>
                <a:latin typeface="Arial" panose="020B0604020202090204" pitchFamily="34" charset="0"/>
                <a:ea typeface="微软雅黑" panose="020B0503020204020204" charset="-122"/>
                <a:cs typeface="+mj-cs"/>
                <a:sym typeface="Arial" panose="020B0604020202090204" pitchFamily="34" charset="0"/>
              </a:rPr>
              <a:t>脑下垂体</a:t>
            </a:r>
            <a:endParaRPr lang="zh-CN" altLang="en-US" sz="2400" b="1" spc="160">
              <a:solidFill>
                <a:schemeClr val="tx1"/>
              </a:solidFill>
              <a:latin typeface="Arial" panose="020B0604020202090204" pitchFamily="34" charset="0"/>
              <a:ea typeface="微软雅黑" panose="020B0503020204020204" charset="-122"/>
              <a:cs typeface="+mj-cs"/>
              <a:sym typeface="Arial" panose="020B0604020202090204" pitchFamily="34" charset="0"/>
            </a:endParaRPr>
          </a:p>
        </p:txBody>
      </p:sp>
      <p:sp>
        <p:nvSpPr>
          <p:cNvPr id="33" name="文本框 32"/>
          <p:cNvSpPr txBox="1"/>
          <p:nvPr>
            <p:custDataLst>
              <p:tags r:id="rId9"/>
            </p:custDataLst>
          </p:nvPr>
        </p:nvSpPr>
        <p:spPr>
          <a:xfrm>
            <a:off x="5930107" y="5463642"/>
            <a:ext cx="3375498" cy="88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ormAutofit/>
          </a:bodyPr>
          <a:lstStyle>
            <a:defPPr>
              <a:defRPr lang="zh-CN"/>
            </a:defPPr>
            <a:lvl1pPr algn="just" defTabSz="1216025" fontAlgn="base">
              <a:lnSpc>
                <a:spcPct val="120000"/>
              </a:lnSpc>
              <a:spcBef>
                <a:spcPct val="20000"/>
              </a:spcBef>
              <a:spcAft>
                <a:spcPct val="0"/>
              </a:spcAft>
              <a:defRPr>
                <a:solidFill>
                  <a:schemeClr val="tx1">
                    <a:lumMod val="65000"/>
                    <a:lumOff val="35000"/>
                  </a:schemeClr>
                </a:solidFill>
              </a:defRPr>
            </a:lvl1pPr>
            <a:lvl2pPr marL="742950" indent="-285750" defTabSz="1216025">
              <a:defRPr>
                <a:latin typeface="Calibri" panose="020F0502020204030204" pitchFamily="34" charset="0"/>
                <a:ea typeface="宋体" panose="02010600030101010101" pitchFamily="2" charset="-122"/>
              </a:defRPr>
            </a:lvl2pPr>
            <a:lvl3pPr marL="1143000" indent="-228600" defTabSz="1216025">
              <a:defRPr>
                <a:latin typeface="Calibri" panose="020F0502020204030204" pitchFamily="34" charset="0"/>
                <a:ea typeface="宋体" panose="02010600030101010101" pitchFamily="2" charset="-122"/>
              </a:defRPr>
            </a:lvl3pPr>
            <a:lvl4pPr marL="1600200" indent="-228600" defTabSz="1216025">
              <a:defRPr>
                <a:latin typeface="Calibri" panose="020F0502020204030204" pitchFamily="34" charset="0"/>
                <a:ea typeface="宋体" panose="02010600030101010101" pitchFamily="2" charset="-122"/>
              </a:defRPr>
            </a:lvl4pPr>
            <a:lvl5pPr marL="2057400" indent="-228600" defTabSz="1216025">
              <a:defRPr>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latin typeface="Calibri" panose="020F0502020204030204" pitchFamily="34" charset="0"/>
                <a:ea typeface="宋体" panose="02010600030101010101" pitchFamily="2" charset="-122"/>
              </a:defRPr>
            </a:lvl9pPr>
          </a:lstStyle>
          <a:p>
            <a:pPr marL="0" lvl="0" indent="0" algn="just">
              <a:lnSpc>
                <a:spcPct val="120000"/>
              </a:lnSpc>
              <a:spcBef>
                <a:spcPts val="0"/>
              </a:spcBef>
              <a:spcAft>
                <a:spcPts val="800"/>
              </a:spcAft>
              <a:buSzPct val="100000"/>
            </a:pPr>
            <a:r>
              <a:rPr lang="zh-CN" altLang="en-US" sz="2000" spc="120" dirty="0">
                <a:solidFill>
                  <a:schemeClr val="tx1">
                    <a:lumMod val="50000"/>
                    <a:lumOff val="50000"/>
                  </a:schemeClr>
                </a:solidFill>
                <a:latin typeface="Arial" panose="020B0604020202090204" pitchFamily="34" charset="0"/>
                <a:ea typeface="微软雅黑" panose="020B0503020204020204" charset="-122"/>
              </a:rPr>
              <a:t>脑下垂体——控制内分泌的枢纽。</a:t>
            </a:r>
            <a:endParaRPr lang="zh-CN" altLang="en-US" sz="2000" spc="120" dirty="0">
              <a:solidFill>
                <a:schemeClr val="tx1">
                  <a:lumMod val="50000"/>
                  <a:lumOff val="50000"/>
                </a:schemeClr>
              </a:solidFill>
              <a:latin typeface="Arial" panose="020B0604020202090204" pitchFamily="34" charset="0"/>
              <a:ea typeface="微软雅黑" panose="020B0503020204020204" charset="-122"/>
            </a:endParaRPr>
          </a:p>
        </p:txBody>
      </p:sp>
      <p:pic>
        <p:nvPicPr>
          <p:cNvPr id="35" name="图片 34"/>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1648736" y="1316256"/>
            <a:ext cx="1999661" cy="5541744"/>
          </a:xfrm>
          <a:prstGeom prst="rect">
            <a:avLst/>
          </a:prstGeom>
        </p:spPr>
      </p:pic>
      <p:sp>
        <p:nvSpPr>
          <p:cNvPr id="15" name="文本框 14"/>
          <p:cNvSpPr txBox="1"/>
          <p:nvPr/>
        </p:nvSpPr>
        <p:spPr>
          <a:xfrm>
            <a:off x="2509520" y="300355"/>
            <a:ext cx="262572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间脑</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5" name="图形 15"/>
          <p:cNvPicPr>
            <a:picLocks noChangeAspect="1"/>
          </p:cNvPicPr>
          <p:nvPr/>
        </p:nvPicPr>
        <p:blipFill>
          <a:blip r:embed="rId12"/>
          <a:stretch>
            <a:fillRect/>
          </a:stretch>
        </p:blipFill>
        <p:spPr>
          <a:xfrm>
            <a:off x="1648404" y="305659"/>
            <a:ext cx="861262" cy="745322"/>
          </a:xfrm>
          <a:prstGeom prst="rect">
            <a:avLst/>
          </a:prstGeom>
          <a:effectLst>
            <a:outerShdw blurRad="25400" dist="25400" dir="8100000" algn="tr" rotWithShape="0">
              <a:prstClr val="black">
                <a:alpha val="40000"/>
              </a:prstClr>
            </a:outerShdw>
          </a:effectLst>
        </p:spPr>
      </p:pic>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任意多边形: 形状 15"/>
          <p:cNvSpPr/>
          <p:nvPr>
            <p:custDataLst>
              <p:tags r:id="rId1"/>
            </p:custDataLst>
          </p:nvPr>
        </p:nvSpPr>
        <p:spPr>
          <a:xfrm flipH="1">
            <a:off x="9018298" y="-6096"/>
            <a:ext cx="3173701" cy="6864095"/>
          </a:xfrm>
          <a:custGeom>
            <a:avLst/>
            <a:gdLst>
              <a:gd name="connsiteX0" fmla="*/ 3173701 w 3173701"/>
              <a:gd name="connsiteY0" fmla="*/ 0 h 6864095"/>
              <a:gd name="connsiteX1" fmla="*/ 13984 w 3173701"/>
              <a:gd name="connsiteY1" fmla="*/ 0 h 6864095"/>
              <a:gd name="connsiteX2" fmla="*/ 0 w 3173701"/>
              <a:gd name="connsiteY2" fmla="*/ 61118 h 6864095"/>
              <a:gd name="connsiteX3" fmla="*/ 0 w 3173701"/>
              <a:gd name="connsiteY3" fmla="*/ 6864095 h 6864095"/>
              <a:gd name="connsiteX4" fmla="*/ 1603161 w 3173701"/>
              <a:gd name="connsiteY4" fmla="*/ 6864095 h 686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3701" h="6864095">
                <a:moveTo>
                  <a:pt x="3173701" y="0"/>
                </a:moveTo>
                <a:lnTo>
                  <a:pt x="13984" y="0"/>
                </a:lnTo>
                <a:lnTo>
                  <a:pt x="0" y="61118"/>
                </a:lnTo>
                <a:lnTo>
                  <a:pt x="0" y="6864095"/>
                </a:lnTo>
                <a:lnTo>
                  <a:pt x="1603161" y="686409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8" name="平行四边形 7"/>
          <p:cNvSpPr/>
          <p:nvPr>
            <p:custDataLst>
              <p:tags r:id="rId2"/>
            </p:custDataLst>
          </p:nvPr>
        </p:nvSpPr>
        <p:spPr>
          <a:xfrm flipH="1">
            <a:off x="5903925" y="-6096"/>
            <a:ext cx="4730257" cy="6864095"/>
          </a:xfrm>
          <a:prstGeom prst="parallelogram">
            <a:avLst>
              <a:gd name="adj" fmla="val 33202"/>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10" name="矩形 9"/>
          <p:cNvSpPr/>
          <p:nvPr>
            <p:custDataLst>
              <p:tags r:id="rId3"/>
            </p:custDataLst>
          </p:nvPr>
        </p:nvSpPr>
        <p:spPr>
          <a:xfrm>
            <a:off x="0" y="2705100"/>
            <a:ext cx="9169400" cy="3370808"/>
          </a:xfrm>
          <a:prstGeom prst="rect">
            <a:avLst/>
          </a:prstGeom>
          <a:solidFill>
            <a:srgbClr val="ACE2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pic>
        <p:nvPicPr>
          <p:cNvPr id="11" name="Picture 24"/>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5297805" y="1727835"/>
            <a:ext cx="6641465" cy="4132580"/>
          </a:xfrm>
          <a:prstGeom prst="rect">
            <a:avLst/>
          </a:prstGeom>
        </p:spPr>
      </p:pic>
      <p:pic>
        <p:nvPicPr>
          <p:cNvPr id="12" name="图片 11" descr="图片 3"/>
          <p:cNvPicPr>
            <a:picLocks noChangeAspect="1"/>
          </p:cNvPicPr>
          <p:nvPr>
            <p:custDataLst>
              <p:tags r:id="rId6"/>
            </p:custDataLst>
          </p:nvPr>
        </p:nvPicPr>
        <p:blipFill>
          <a:blip r:embed="rId7"/>
          <a:srcRect t="423" b="423"/>
          <a:stretch>
            <a:fillRect/>
          </a:stretch>
        </p:blipFill>
        <p:spPr>
          <a:xfrm>
            <a:off x="6151245" y="2065655"/>
            <a:ext cx="4996815" cy="3122930"/>
          </a:xfrm>
          <a:prstGeom prst="rect">
            <a:avLst/>
          </a:prstGeom>
          <a:ln w="12700">
            <a:miter lim="400000"/>
            <a:headEnd/>
            <a:tailEnd/>
          </a:ln>
        </p:spPr>
      </p:pic>
      <p:sp>
        <p:nvSpPr>
          <p:cNvPr id="21" name="文本框 20"/>
          <p:cNvSpPr txBox="1"/>
          <p:nvPr>
            <p:custDataLst>
              <p:tags r:id="rId8"/>
            </p:custDataLst>
          </p:nvPr>
        </p:nvSpPr>
        <p:spPr>
          <a:xfrm>
            <a:off x="3879850" y="340484"/>
            <a:ext cx="4432300" cy="1197048"/>
          </a:xfrm>
          <a:prstGeom prst="rect">
            <a:avLst/>
          </a:prstGeom>
          <a:noFill/>
        </p:spPr>
        <p:txBody>
          <a:bodyPr wrap="square" rtlCol="0" anchor="ctr" anchorCtr="0">
            <a:normAutofit/>
          </a:bodyPr>
          <a:p>
            <a:pPr marL="0" marR="0" lvl="0" indent="0" algn="ctr" defTabSz="914400" rtl="0" eaLnBrk="1" fontAlgn="auto" latinLnBrk="0" hangingPunct="1">
              <a:lnSpc>
                <a:spcPct val="100000"/>
              </a:lnSpc>
              <a:spcBef>
                <a:spcPts val="0"/>
              </a:spcBef>
              <a:spcAft>
                <a:spcPts val="0"/>
              </a:spcAft>
              <a:buSzPct val="100000"/>
              <a:buFontTx/>
              <a:buNone/>
            </a:pPr>
            <a:r>
              <a:rPr kumimoji="0" lang="zh-CN" altLang="en-US" sz="4000" b="1" i="0" u="none" strike="noStrike" kern="1200" cap="none" spc="240" normalizeH="0" baseline="0" noProof="0">
                <a:ln>
                  <a:noFill/>
                </a:ln>
                <a:solidFill>
                  <a:schemeClr val="accent1">
                    <a:lumMod val="75000"/>
                  </a:schemeClr>
                </a:solidFill>
                <a:effectLst/>
                <a:uLnTx/>
                <a:uFillTx/>
                <a:latin typeface="Arial" panose="020B0604020202090204" pitchFamily="34" charset="0"/>
                <a:ea typeface="微软雅黑" panose="020B0503020204020204" charset="-122"/>
              </a:rPr>
              <a:t>大脑皮层</a:t>
            </a:r>
            <a:endParaRPr kumimoji="0" lang="zh-CN" altLang="en-US" sz="4000" b="1" i="0" u="none" strike="noStrike" kern="1200" cap="none" spc="240" normalizeH="0" baseline="0" noProof="0">
              <a:ln>
                <a:noFill/>
              </a:ln>
              <a:solidFill>
                <a:schemeClr val="accent1">
                  <a:lumMod val="75000"/>
                </a:schemeClr>
              </a:solidFill>
              <a:effectLst/>
              <a:uLnTx/>
              <a:uFillTx/>
              <a:latin typeface="Arial" panose="020B0604020202090204" pitchFamily="34" charset="0"/>
              <a:ea typeface="微软雅黑" panose="020B0503020204020204" charset="-122"/>
            </a:endParaRPr>
          </a:p>
        </p:txBody>
      </p:sp>
      <p:sp>
        <p:nvSpPr>
          <p:cNvPr id="13" name="文本框 12"/>
          <p:cNvSpPr txBox="1"/>
          <p:nvPr>
            <p:custDataLst>
              <p:tags r:id="rId9"/>
            </p:custDataLst>
          </p:nvPr>
        </p:nvSpPr>
        <p:spPr>
          <a:xfrm>
            <a:off x="901700" y="2969260"/>
            <a:ext cx="4155440" cy="2891790"/>
          </a:xfrm>
          <a:prstGeom prst="rect">
            <a:avLst/>
          </a:prstGeom>
          <a:noFill/>
        </p:spPr>
        <p:txBody>
          <a:bodyPr wrap="square" rtlCol="0" anchor="ctr" anchorCtr="0">
            <a:normAutofit/>
          </a:bodyPr>
          <a:p>
            <a:pPr marL="304800" lvl="0" indent="-304800" algn="just" fontAlgn="ctr">
              <a:lnSpc>
                <a:spcPct val="120000"/>
              </a:lnSpc>
              <a:spcBef>
                <a:spcPts val="0"/>
              </a:spcBef>
              <a:spcAft>
                <a:spcPts val="800"/>
              </a:spcAft>
              <a:buSzPct val="100000"/>
              <a:buFont typeface="+mn-ea"/>
              <a:buAutoNum type="arabicPeriod"/>
            </a:pPr>
            <a:r>
              <a:rPr lang="en-US" altLang="zh-CN" sz="1600" b="1" kern="0" spc="180" dirty="0">
                <a:solidFill>
                  <a:schemeClr val="tx1"/>
                </a:solidFill>
                <a:latin typeface="Arial" panose="020B0604020202090204" pitchFamily="34" charset="0"/>
                <a:ea typeface="微软雅黑" panose="020B0503020204020204" charset="-122"/>
                <a:cs typeface="微软雅黑" panose="020B0503020204020204" charset="-122"/>
              </a:rPr>
              <a:t>定位和分区</a:t>
            </a:r>
            <a:endParaRPr lang="en-US" altLang="zh-CN" sz="1600" b="1" kern="0" spc="180" dirty="0">
              <a:solidFill>
                <a:schemeClr val="tx1"/>
              </a:solidFill>
              <a:latin typeface="Arial" panose="020B0604020202090204" pitchFamily="34" charset="0"/>
              <a:ea typeface="微软雅黑" panose="020B0503020204020204" charset="-122"/>
              <a:cs typeface="微软雅黑" panose="020B0503020204020204" charset="-122"/>
            </a:endParaRPr>
          </a:p>
          <a:p>
            <a:pPr marL="304800" lvl="0" indent="-304800" algn="just" fontAlgn="ctr">
              <a:lnSpc>
                <a:spcPct val="120000"/>
              </a:lnSpc>
              <a:spcBef>
                <a:spcPts val="0"/>
              </a:spcBef>
              <a:spcAft>
                <a:spcPts val="800"/>
              </a:spcAft>
              <a:buSzPct val="100000"/>
              <a:buFont typeface="+mn-ea"/>
              <a:buAutoNum type="arabicPeriod"/>
            </a:pPr>
            <a:r>
              <a:rPr lang="en-US" altLang="zh-CN" sz="1600" b="1" kern="0" spc="180" dirty="0">
                <a:solidFill>
                  <a:schemeClr val="tx1"/>
                </a:solidFill>
                <a:latin typeface="Arial" panose="020B0604020202090204" pitchFamily="34" charset="0"/>
                <a:ea typeface="微软雅黑" panose="020B0503020204020204" charset="-122"/>
                <a:cs typeface="微软雅黑" panose="020B0503020204020204" charset="-122"/>
              </a:rPr>
              <a:t>左右交叉控制，不对称性，半球优势</a:t>
            </a:r>
            <a:endParaRPr lang="en-US" altLang="zh-CN" sz="1600" b="1" kern="0" spc="180" dirty="0">
              <a:solidFill>
                <a:schemeClr val="tx1"/>
              </a:solidFill>
              <a:latin typeface="Arial" panose="020B0604020202090204" pitchFamily="34" charset="0"/>
              <a:ea typeface="微软雅黑" panose="020B0503020204020204" charset="-122"/>
              <a:cs typeface="微软雅黑" panose="020B0503020204020204" charset="-122"/>
            </a:endParaRPr>
          </a:p>
          <a:p>
            <a:pPr marL="584200" lvl="1" indent="-279400" algn="just" fontAlgn="ctr">
              <a:lnSpc>
                <a:spcPct val="120000"/>
              </a:lnSpc>
              <a:spcBef>
                <a:spcPts val="0"/>
              </a:spcBef>
              <a:spcAft>
                <a:spcPts val="800"/>
              </a:spcAft>
              <a:buSzPct val="100000"/>
              <a:buFont typeface="Arial" panose="020B0604020202090204" pitchFamily="34" charset="0"/>
              <a:buChar char="○"/>
            </a:pPr>
            <a:r>
              <a:rPr lang="zh-CN" altLang="en-US" sz="1400" b="1" kern="0" spc="160" dirty="0">
                <a:solidFill>
                  <a:schemeClr val="tx1"/>
                </a:solidFill>
                <a:latin typeface="Arial" panose="020B0604020202090204" pitchFamily="34" charset="0"/>
                <a:ea typeface="微软雅黑" panose="020B0503020204020204" charset="-122"/>
                <a:cs typeface="微软雅黑" panose="020B0503020204020204" charset="-122"/>
              </a:rPr>
              <a:t>左半球：言语、阅读、书写、数学运算和逻辑推理</a:t>
            </a:r>
            <a:endParaRPr lang="zh-CN" altLang="en-US" sz="1400" b="1" kern="0" spc="160" dirty="0">
              <a:solidFill>
                <a:schemeClr val="tx1"/>
              </a:solidFill>
              <a:latin typeface="Arial" panose="020B0604020202090204" pitchFamily="34" charset="0"/>
              <a:ea typeface="微软雅黑" panose="020B0503020204020204" charset="-122"/>
              <a:cs typeface="微软雅黑" panose="020B0503020204020204" charset="-122"/>
            </a:endParaRPr>
          </a:p>
          <a:p>
            <a:pPr marL="584200" lvl="1" indent="-279400" algn="just" fontAlgn="ctr">
              <a:lnSpc>
                <a:spcPct val="120000"/>
              </a:lnSpc>
              <a:spcBef>
                <a:spcPts val="0"/>
              </a:spcBef>
              <a:spcAft>
                <a:spcPts val="800"/>
              </a:spcAft>
              <a:buSzPct val="100000"/>
              <a:buFont typeface="Arial" panose="020B0604020202090204" pitchFamily="34" charset="0"/>
              <a:buChar char="○"/>
            </a:pPr>
            <a:r>
              <a:rPr lang="zh-CN" altLang="en-US" sz="1400" b="1" kern="0" spc="160" dirty="0">
                <a:solidFill>
                  <a:schemeClr val="tx1"/>
                </a:solidFill>
                <a:latin typeface="Arial" panose="020B0604020202090204" pitchFamily="34" charset="0"/>
                <a:ea typeface="微软雅黑" panose="020B0503020204020204" charset="-122"/>
                <a:cs typeface="微软雅黑" panose="020B0503020204020204" charset="-122"/>
              </a:rPr>
              <a:t>右半球:知觉物体的空间关系、情绪、欣赏音乐和艺术等。</a:t>
            </a:r>
            <a:endParaRPr lang="zh-CN" altLang="en-US" sz="1400" b="1" kern="0" spc="160" dirty="0">
              <a:solidFill>
                <a:schemeClr val="tx1"/>
              </a:solidFill>
              <a:latin typeface="Arial" panose="020B0604020202090204" pitchFamily="34" charset="0"/>
              <a:ea typeface="微软雅黑" panose="020B0503020204020204" charset="-122"/>
              <a:cs typeface="微软雅黑" panose="020B0503020204020204" charset="-122"/>
            </a:endParaRPr>
          </a:p>
          <a:p>
            <a:pPr marL="304800" lvl="0" indent="-304800" algn="just" fontAlgn="ctr">
              <a:lnSpc>
                <a:spcPct val="120000"/>
              </a:lnSpc>
              <a:spcBef>
                <a:spcPts val="0"/>
              </a:spcBef>
              <a:spcAft>
                <a:spcPts val="800"/>
              </a:spcAft>
              <a:buSzPct val="100000"/>
              <a:buFont typeface="+mn-ea"/>
              <a:buAutoNum type="arabicPeriod"/>
            </a:pPr>
            <a:r>
              <a:rPr lang="en-US" altLang="zh-CN" sz="1600" b="1" kern="0" spc="180" dirty="0">
                <a:solidFill>
                  <a:schemeClr val="tx1"/>
                </a:solidFill>
                <a:latin typeface="Arial" panose="020B0604020202090204" pitchFamily="34" charset="0"/>
                <a:ea typeface="微软雅黑" panose="020B0503020204020204" charset="-122"/>
                <a:cs typeface="微软雅黑" panose="020B0503020204020204" charset="-122"/>
              </a:rPr>
              <a:t>脑功能代偿</a:t>
            </a:r>
            <a:endParaRPr lang="en-US" altLang="zh-CN" sz="1600" b="1" kern="0" spc="180" dirty="0">
              <a:solidFill>
                <a:schemeClr val="tx1"/>
              </a:solidFill>
              <a:latin typeface="Arial" panose="020B0604020202090204" pitchFamily="34" charset="0"/>
              <a:ea typeface="微软雅黑" panose="020B0503020204020204" charset="-122"/>
              <a:cs typeface="微软雅黑" panose="020B0503020204020204" charset="-122"/>
            </a:endParaRPr>
          </a:p>
        </p:txBody>
      </p:sp>
      <p:grpSp>
        <p:nvGrpSpPr>
          <p:cNvPr id="26" name="组合 25"/>
          <p:cNvGrpSpPr/>
          <p:nvPr>
            <p:custDataLst>
              <p:tags r:id="rId10"/>
            </p:custDataLst>
          </p:nvPr>
        </p:nvGrpSpPr>
        <p:grpSpPr>
          <a:xfrm>
            <a:off x="11103429" y="332949"/>
            <a:ext cx="733480" cy="173485"/>
            <a:chOff x="10829741" y="449063"/>
            <a:chExt cx="1007168" cy="238218"/>
          </a:xfrm>
          <a:solidFill>
            <a:srgbClr val="ACE2CF"/>
          </a:solidFill>
        </p:grpSpPr>
        <p:sp>
          <p:nvSpPr>
            <p:cNvPr id="29" name="椭圆 28"/>
            <p:cNvSpPr/>
            <p:nvPr>
              <p:custDataLst>
                <p:tags r:id="rId11"/>
              </p:custDataLst>
            </p:nvPr>
          </p:nvSpPr>
          <p:spPr>
            <a:xfrm>
              <a:off x="11598691"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0" name="椭圆 29"/>
            <p:cNvSpPr/>
            <p:nvPr>
              <p:custDataLst>
                <p:tags r:id="rId12"/>
              </p:custDataLst>
            </p:nvPr>
          </p:nvSpPr>
          <p:spPr>
            <a:xfrm>
              <a:off x="11214216"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1" name="椭圆 30"/>
            <p:cNvSpPr/>
            <p:nvPr>
              <p:custDataLst>
                <p:tags r:id="rId13"/>
              </p:custDataLst>
            </p:nvPr>
          </p:nvSpPr>
          <p:spPr>
            <a:xfrm>
              <a:off x="10829741" y="449063"/>
              <a:ext cx="238218" cy="2382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90204" pitchFamily="34" charset="0"/>
                <a:ea typeface="微软雅黑" panose="020B0503020204020204" charset="-122"/>
                <a:sym typeface="Arial" panose="020B0604020202090204" pitchFamily="34" charset="0"/>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userDrawn="1">
            <p:custDataLst>
              <p:tags r:id="rId1"/>
            </p:custDataLst>
          </p:nvPr>
        </p:nvSpPr>
        <p:spPr>
          <a:xfrm>
            <a:off x="0" y="1066800"/>
            <a:ext cx="12192000" cy="4724400"/>
          </a:xfrm>
          <a:prstGeom prst="rect">
            <a:avLst/>
          </a:prstGeom>
          <a:solidFill>
            <a:srgbClr val="FAE2D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pic>
        <p:nvPicPr>
          <p:cNvPr id="4" name="图片 3"/>
          <p:cNvPicPr>
            <a:picLocks noChangeAspect="1"/>
          </p:cNvPicPr>
          <p:nvPr>
            <p:custDataLst>
              <p:tags r:id="rId2"/>
            </p:custDataLst>
          </p:nvPr>
        </p:nvPicPr>
        <p:blipFill rotWithShape="1">
          <a:blip r:embed="rId3"/>
          <a:srcRect t="1095" b="1095"/>
          <a:stretch>
            <a:fillRect/>
          </a:stretch>
        </p:blipFill>
        <p:spPr>
          <a:xfrm>
            <a:off x="2428849" y="1214120"/>
            <a:ext cx="7334301" cy="4429760"/>
          </a:xfrm>
          <a:custGeom>
            <a:avLst/>
            <a:gdLst/>
            <a:ahLst/>
            <a:cxnLst>
              <a:cxn ang="3">
                <a:pos x="hc" y="t"/>
              </a:cxn>
              <a:cxn ang="cd2">
                <a:pos x="l" y="vc"/>
              </a:cxn>
              <a:cxn ang="cd4">
                <a:pos x="hc" y="b"/>
              </a:cxn>
              <a:cxn ang="0">
                <a:pos x="r" y="vc"/>
              </a:cxn>
            </a:cxnLst>
            <a:rect l="l" t="t" r="r" b="b"/>
            <a:pathLst>
              <a:path w="10560" h="5520">
                <a:moveTo>
                  <a:pt x="0" y="0"/>
                </a:moveTo>
                <a:lnTo>
                  <a:pt x="10560" y="0"/>
                </a:lnTo>
                <a:lnTo>
                  <a:pt x="10560" y="5520"/>
                </a:lnTo>
                <a:lnTo>
                  <a:pt x="0" y="5520"/>
                </a:lnTo>
                <a:lnTo>
                  <a:pt x="0" y="0"/>
                </a:lnTo>
                <a:close/>
              </a:path>
            </a:pathLst>
          </a:cu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grpSp>
        <p:nvGrpSpPr>
          <p:cNvPr id="5" name="组合 4"/>
          <p:cNvGrpSpPr/>
          <p:nvPr>
            <p:custDataLst>
              <p:tags r:id="rId2"/>
            </p:custDataLst>
          </p:nvPr>
        </p:nvGrpSpPr>
        <p:grpSpPr>
          <a:xfrm>
            <a:off x="283438" y="2720560"/>
            <a:ext cx="56916" cy="2614346"/>
            <a:chOff x="757242" y="1489086"/>
            <a:chExt cx="56916" cy="2614346"/>
          </a:xfrm>
        </p:grpSpPr>
        <p:cxnSp>
          <p:nvCxnSpPr>
            <p:cNvPr id="6" name="直接连接符 5"/>
            <p:cNvCxnSpPr/>
            <p:nvPr>
              <p:custDataLst>
                <p:tags r:id="rId3"/>
              </p:custDataLst>
            </p:nvPr>
          </p:nvCxnSpPr>
          <p:spPr>
            <a:xfrm>
              <a:off x="785700" y="1489086"/>
              <a:ext cx="0" cy="1798094"/>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4"/>
                  </p:custDataLst>
                </p:nvPr>
              </p:nvCxnSpPr>
              <p:spPr>
                <a:xfrm>
                  <a:off x="2042521" y="1995066"/>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rot="16200000">
                  <a:off x="2042521" y="1995067"/>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6"/>
                  </p:custDataLst>
                </p:nvPr>
              </p:nvCxnSpPr>
              <p:spPr>
                <a:xfrm>
                  <a:off x="2042521" y="1995066"/>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rot="16200000">
                  <a:off x="2042521" y="1995067"/>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8"/>
                  </p:custDataLst>
                </p:nvPr>
              </p:nvCxnSpPr>
              <p:spPr>
                <a:xfrm>
                  <a:off x="2042521" y="1995066"/>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9"/>
                  </p:custDataLst>
                </p:nvPr>
              </p:nvCxnSpPr>
              <p:spPr>
                <a:xfrm rot="16200000">
                  <a:off x="2042521" y="1995067"/>
                  <a:ext cx="0" cy="108922"/>
                </a:xfrm>
                <a:prstGeom prst="line">
                  <a:avLst/>
                </a:prstGeom>
                <a:ln>
                  <a:solidFill>
                    <a:schemeClr val="accent1">
                      <a:lumMod val="50000"/>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10"/>
            </p:custDataLst>
          </p:nvPr>
        </p:nvSpPr>
        <p:spPr>
          <a:xfrm>
            <a:off x="609552" y="1828815"/>
            <a:ext cx="10972888" cy="44197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 name="Title 6"/>
          <p:cNvSpPr txBox="1"/>
          <p:nvPr>
            <p:custDataLst>
              <p:tags r:id="rId11"/>
            </p:custDataLst>
          </p:nvPr>
        </p:nvSpPr>
        <p:spPr>
          <a:xfrm>
            <a:off x="1219162" y="2286018"/>
            <a:ext cx="9753676" cy="350530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8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利手（handedness）是指一个人使用右手或左手的偏向。</a:t>
            </a:r>
            <a:r>
              <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约占77％的人属于绝对右利手或绝对左利手，其余的人则习惯在一些活动中使用一只手，而在另一些活动中使用另一只手。习俗上人们普遍认为，以右手为利手是正确的，而习惯使用左手则是错误的。在英语中，“右”和“正确”都是“right”。左撇子的右手不像多数人的右手那样灵活，所以被认为“笨拙”。实际上，</a:t>
            </a:r>
            <a:r>
              <a:rPr lang="zh-CN" altLang="en-US" sz="1600" spc="18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人的两只手本身在运动潜能方面并没有任何差异。</a:t>
            </a:r>
            <a:r>
              <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左利手者有时会显得笨拙，但这是因为他们生活在一个主要为右利手者建造的世界上造成的。事实上，</a:t>
            </a:r>
            <a:r>
              <a:rPr lang="zh-CN" altLang="en-US" sz="1600" spc="180" dirty="0">
                <a:ln w="3175">
                  <a:noFill/>
                  <a:prstDash val="dash"/>
                </a:ln>
                <a:solidFill>
                  <a:srgbClr val="C00000"/>
                </a:solidFill>
                <a:latin typeface="微软雅黑" panose="020B0503020204020204" charset="-122"/>
                <a:ea typeface="微软雅黑" panose="020B0503020204020204" charset="-122"/>
                <a:cs typeface="微软雅黑" panose="020B0503020204020204" charset="-122"/>
              </a:rPr>
              <a:t>利手现象反映的只是大脑中高级运动控制中枢所在一侧的表达方式。</a:t>
            </a:r>
            <a:r>
              <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在右利手者中，约97％的人言语加工中枢在左半球，左半球是优势半球。在左利手者中，约68％的人与右利手者一样，他们的言语加工中枢也在左半球。只有大约19％的左利手者和3％的右利手者使用右脑处理语言。此外，还有大约12％的左利手者使用大脑两半球同时进行语言加工。总体来看，有94％的人是使用左半球加工语言的。</a:t>
            </a:r>
            <a:endParaRPr lang="zh-CN" altLang="en-US" sz="1600" spc="18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80260" y="605155"/>
            <a:ext cx="262572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利手</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8" name="图形 15"/>
          <p:cNvPicPr>
            <a:picLocks noChangeAspect="1"/>
          </p:cNvPicPr>
          <p:nvPr/>
        </p:nvPicPr>
        <p:blipFill>
          <a:blip r:embed="rId12"/>
          <a:stretch>
            <a:fillRect/>
          </a:stretch>
        </p:blipFill>
        <p:spPr>
          <a:xfrm>
            <a:off x="1219144" y="610459"/>
            <a:ext cx="861262" cy="745322"/>
          </a:xfrm>
          <a:prstGeom prst="rect">
            <a:avLst/>
          </a:prstGeom>
          <a:effectLst>
            <a:outerShdw blurRad="25400" dist="25400" dir="8100000" algn="tr" rotWithShape="0">
              <a:prstClr val="black">
                <a:alpha val="40000"/>
              </a:prstClr>
            </a:outerShdw>
          </a:effectLst>
        </p:spPr>
      </p:pic>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a:off x="0" y="489098"/>
            <a:ext cx="7315200" cy="897462"/>
          </a:xfrm>
          <a:custGeom>
            <a:avLst/>
            <a:gdLst>
              <a:gd name="connsiteX0" fmla="*/ 0 w 7315200"/>
              <a:gd name="connsiteY0" fmla="*/ 0 h 897462"/>
              <a:gd name="connsiteX1" fmla="*/ 7315200 w 7315200"/>
              <a:gd name="connsiteY1" fmla="*/ 0 h 897462"/>
              <a:gd name="connsiteX2" fmla="*/ 7315200 w 7315200"/>
              <a:gd name="connsiteY2" fmla="*/ 302039 h 897462"/>
              <a:gd name="connsiteX3" fmla="*/ 6783572 w 7315200"/>
              <a:gd name="connsiteY3" fmla="*/ 897462 h 897462"/>
              <a:gd name="connsiteX4" fmla="*/ 0 w 7315200"/>
              <a:gd name="connsiteY4" fmla="*/ 897462 h 897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0" h="897462">
                <a:moveTo>
                  <a:pt x="0" y="0"/>
                </a:moveTo>
                <a:lnTo>
                  <a:pt x="7315200" y="0"/>
                </a:lnTo>
                <a:lnTo>
                  <a:pt x="7315200" y="302039"/>
                </a:lnTo>
                <a:lnTo>
                  <a:pt x="6783572" y="897462"/>
                </a:lnTo>
                <a:lnTo>
                  <a:pt x="0" y="897462"/>
                </a:lnTo>
                <a:close/>
              </a:path>
            </a:pathLst>
          </a:cu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sp>
        <p:nvSpPr>
          <p:cNvPr id="4" name="文本框 3"/>
          <p:cNvSpPr txBox="1"/>
          <p:nvPr>
            <p:custDataLst>
              <p:tags r:id="rId2"/>
            </p:custDataLst>
          </p:nvPr>
        </p:nvSpPr>
        <p:spPr>
          <a:xfrm>
            <a:off x="693420" y="625475"/>
            <a:ext cx="5259705" cy="624840"/>
          </a:xfrm>
          <a:prstGeom prst="rect">
            <a:avLst/>
          </a:prstGeom>
          <a:noFill/>
        </p:spPr>
        <p:txBody>
          <a:bodyPr wrap="square" lIns="101600" tIns="38100" rIns="63500" bIns="38100" rtlCol="0" anchor="ctr" anchorCtr="0">
            <a:normAutofit/>
            <a:scene3d>
              <a:camera prst="orthographicFront"/>
              <a:lightRig rig="soft" dir="t">
                <a:rot lat="0" lon="0" rev="15600000"/>
              </a:lightRig>
            </a:scene3d>
            <a:sp3d extrusionH="57150" prstMaterial="softEdge">
              <a:bevelT w="25400" h="38100"/>
            </a:sp3d>
          </a:bodyPr>
          <a:lstStyle/>
          <a:p>
            <a:pPr marL="0" indent="0" algn="l" fontAlgn="auto">
              <a:lnSpc>
                <a:spcPct val="100000"/>
              </a:lnSpc>
              <a:spcBef>
                <a:spcPts val="0"/>
              </a:spcBef>
              <a:spcAft>
                <a:spcPts val="0"/>
              </a:spcAft>
              <a:buSzPct val="100000"/>
              <a:buNone/>
            </a:pPr>
            <a:r>
              <a:rPr lang="zh-CN" altLang="en-US" sz="3200" spc="300" dirty="0">
                <a:solidFill>
                  <a:schemeClr val="accent1">
                    <a:lumMod val="25000"/>
                  </a:schemeClr>
                </a:solidFill>
                <a:effectLst/>
                <a:latin typeface="Arial" panose="020B0604020202090204" pitchFamily="34" charset="0"/>
                <a:ea typeface="汉仪旗黑-55简" panose="00020600040101010101" charset="-122"/>
                <a:sym typeface="+mn-ea"/>
              </a:rPr>
              <a:t>你对心理学了解多少？</a:t>
            </a:r>
            <a:endParaRPr lang="zh-CN" altLang="en-US" sz="3200" spc="300" dirty="0">
              <a:solidFill>
                <a:schemeClr val="accent1">
                  <a:lumMod val="25000"/>
                </a:schemeClr>
              </a:solidFill>
              <a:effectLst/>
              <a:latin typeface="Arial" panose="020B0604020202090204" pitchFamily="34" charset="0"/>
              <a:ea typeface="汉仪旗黑-55简" panose="00020600040101010101" charset="-122"/>
              <a:sym typeface="+mn-ea"/>
            </a:endParaRPr>
          </a:p>
        </p:txBody>
      </p:sp>
      <p:sp>
        <p:nvSpPr>
          <p:cNvPr id="5" name="矩形 4"/>
          <p:cNvSpPr/>
          <p:nvPr>
            <p:custDataLst>
              <p:tags r:id="rId3"/>
            </p:custDataLst>
          </p:nvPr>
        </p:nvSpPr>
        <p:spPr>
          <a:xfrm>
            <a:off x="6396355" y="2127250"/>
            <a:ext cx="5336540" cy="380365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9pPr>
          </a:lstStyle>
          <a:p>
            <a:pPr marL="285750" lvl="0" indent="-285750" algn="l" fontAlgn="auto">
              <a:lnSpc>
                <a:spcPct val="110000"/>
              </a:lnSpc>
              <a:spcBef>
                <a:spcPts val="0"/>
              </a:spcBef>
              <a:spcAft>
                <a:spcPts val="1400"/>
              </a:spcAft>
              <a:buClr>
                <a:srgbClr val="F3541A"/>
              </a:buClr>
              <a:buSzPct val="100000"/>
              <a:buFont typeface="Wingdings" panose="05000000000000000000" pitchFamily="2" charset="2"/>
              <a:buChar char="l"/>
            </a:pPr>
            <a:r>
              <a:rPr lang="zh-CN" altLang="en-US" sz="2400" spc="150" dirty="0">
                <a:solidFill>
                  <a:sysClr val="windowText" lastClr="000000">
                    <a:lumMod val="75000"/>
                    <a:lumOff val="25000"/>
                  </a:sysClr>
                </a:solidFill>
                <a:ea typeface="汉仪旗黑-55简" panose="00020600040101010101" charset="-122"/>
                <a:sym typeface="+mn-ea"/>
              </a:rPr>
              <a:t>牛奶一样多吗？</a:t>
            </a:r>
            <a:r>
              <a:rPr lang="zh-CN" altLang="en-US" sz="1200" spc="150" dirty="0">
                <a:solidFill>
                  <a:sysClr val="windowText" lastClr="000000">
                    <a:lumMod val="75000"/>
                    <a:lumOff val="25000"/>
                  </a:sysClr>
                </a:solidFill>
                <a:ea typeface="汉仪旗黑-55简" panose="00020600040101010101" charset="-122"/>
                <a:sym typeface="+mn-ea"/>
              </a:rPr>
              <a:t> </a:t>
            </a:r>
            <a:endParaRPr lang="zh-CN" altLang="en-US" sz="1200" spc="150" dirty="0">
              <a:solidFill>
                <a:sysClr val="windowText" lastClr="000000">
                  <a:lumMod val="75000"/>
                  <a:lumOff val="25000"/>
                </a:sysClr>
              </a:solidFill>
              <a:ea typeface="汉仪旗黑-55简" panose="00020600040101010101" charset="-122"/>
              <a:sym typeface="+mn-ea"/>
            </a:endParaRPr>
          </a:p>
          <a:p>
            <a:pPr marL="508000" lvl="1" indent="-222250" algn="just" fontAlgn="ctr">
              <a:lnSpc>
                <a:spcPct val="130000"/>
              </a:lnSpc>
              <a:spcBef>
                <a:spcPts val="0"/>
              </a:spcBef>
              <a:spcAft>
                <a:spcPts val="0"/>
              </a:spcAft>
              <a:buSzPct val="100000"/>
              <a:buFont typeface="Arial" panose="020B0604020202090204" pitchFamily="34" charset="0"/>
              <a:buChar char="○"/>
            </a:pPr>
            <a:r>
              <a:rPr lang="zh-CN" altLang="en-US" sz="1600" spc="150" dirty="0">
                <a:solidFill>
                  <a:sysClr val="windowText" lastClr="000000">
                    <a:lumMod val="75000"/>
                    <a:lumOff val="25000"/>
                  </a:sysClr>
                </a:solidFill>
                <a:ea typeface="汉仪旗黑-55简" panose="00020600040101010101" charset="-122"/>
                <a:sym typeface="+mn-ea"/>
              </a:rPr>
              <a:t>五岁的瑶瑶看到妈妈在厨房里忙，便走了过去。在厨房的桌子上放着完全相同的两瓶牛奶。她看到妈妈打开其中一瓶，把里面的牛奶倒进一个大玻璃坛子里。她的眼睛溜溜地转，目光从那只仍装满牛奶的瓶子里转回到坛子里。这时妈妈突然记起她在一本心理学书上读到的情况，便问：“瑶瑶，是瓶子里的牛奶多还是坛子里的牛奶多？”瑶瑶可能的回答是：①瓶子里的多；②坛子里的多；③一样多。</a:t>
            </a:r>
            <a:endParaRPr lang="zh-CN" altLang="en-US" sz="1600" spc="150" dirty="0">
              <a:solidFill>
                <a:sysClr val="windowText" lastClr="000000">
                  <a:lumMod val="75000"/>
                  <a:lumOff val="25000"/>
                </a:sysClr>
              </a:solidFill>
              <a:ea typeface="汉仪旗黑-55简" panose="00020600040101010101" charset="-122"/>
              <a:sym typeface="+mn-ea"/>
            </a:endParaRPr>
          </a:p>
        </p:txBody>
      </p:sp>
      <p:sp>
        <p:nvSpPr>
          <p:cNvPr id="6" name="矩形 5"/>
          <p:cNvSpPr/>
          <p:nvPr>
            <p:custDataLst>
              <p:tags r:id="rId4"/>
            </p:custDataLst>
          </p:nvPr>
        </p:nvSpPr>
        <p:spPr>
          <a:xfrm>
            <a:off x="459105" y="2127250"/>
            <a:ext cx="5336540" cy="380365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90204" pitchFamily="34" charset="0"/>
                <a:ea typeface="微软雅黑" panose="020B0503020204020204" charset="-122"/>
                <a:cs typeface="+mn-ea"/>
              </a:defRPr>
            </a:lvl9pPr>
          </a:lstStyle>
          <a:p>
            <a:pPr marL="285750" lvl="0" indent="-285750" algn="l" fontAlgn="auto">
              <a:lnSpc>
                <a:spcPct val="120000"/>
              </a:lnSpc>
              <a:spcBef>
                <a:spcPts val="0"/>
              </a:spcBef>
              <a:spcAft>
                <a:spcPts val="1400"/>
              </a:spcAft>
              <a:buClr>
                <a:srgbClr val="F3541A"/>
              </a:buClr>
              <a:buSzPct val="100000"/>
              <a:buFont typeface="Wingdings" panose="05000000000000000000" pitchFamily="2" charset="2"/>
              <a:buChar char="l"/>
            </a:pPr>
            <a:r>
              <a:rPr lang="zh-CN" altLang="en-US" sz="2400" b="1" spc="150" dirty="0">
                <a:solidFill>
                  <a:sysClr val="windowText" lastClr="000000">
                    <a:lumMod val="75000"/>
                    <a:lumOff val="25000"/>
                  </a:sysClr>
                </a:solidFill>
                <a:ea typeface="汉仪旗黑-55简" panose="00020600040101010101" charset="-122"/>
                <a:cs typeface="汉仪中宋简" panose="02010609000101010101" charset="-122"/>
                <a:sym typeface="+mn-ea"/>
              </a:rPr>
              <a:t>做梦用多长时间？ </a:t>
            </a:r>
            <a:endParaRPr lang="zh-CN" altLang="en-US" sz="2400" b="1" spc="150" dirty="0">
              <a:solidFill>
                <a:sysClr val="windowText" lastClr="000000">
                  <a:lumMod val="75000"/>
                  <a:lumOff val="25000"/>
                </a:sysClr>
              </a:solidFill>
              <a:ea typeface="汉仪旗黑-55简" panose="00020600040101010101" charset="-122"/>
              <a:cs typeface="汉仪中宋简" panose="02010609000101010101" charset="-122"/>
              <a:sym typeface="+mn-ea"/>
            </a:endParaRPr>
          </a:p>
          <a:p>
            <a:pPr marL="508000" lvl="1" indent="-222250" algn="just" fontAlgn="ctr">
              <a:lnSpc>
                <a:spcPct val="130000"/>
              </a:lnSpc>
              <a:spcBef>
                <a:spcPts val="0"/>
              </a:spcBef>
              <a:spcAft>
                <a:spcPts val="0"/>
              </a:spcAft>
              <a:buSzPct val="100000"/>
              <a:buFont typeface="Arial" panose="020B0604020202090204" pitchFamily="34" charset="0"/>
              <a:buChar char="○"/>
            </a:pPr>
            <a:r>
              <a:rPr lang="zh-CN" altLang="en-US" sz="1600" spc="150" dirty="0">
                <a:solidFill>
                  <a:sysClr val="windowText" lastClr="000000">
                    <a:lumMod val="75000"/>
                    <a:lumOff val="25000"/>
                  </a:sysClr>
                </a:solidFill>
                <a:ea typeface="汉仪旗黑-55简" panose="00020600040101010101" charset="-122"/>
                <a:sym typeface="+mn-ea"/>
              </a:rPr>
              <a:t>莎士比亚的《仲夏夜之梦》里，莱桑德尔说真正的爱情是“简单”而又“短暂”的，像做梦一样。梦真的来去一瞬间吗？你认为做一个梦所用的时间是①一秒钟的几分之一；②几秒钟；③一两分钟；④若干分钟；⑤几个小时。</a:t>
            </a:r>
            <a:endParaRPr lang="zh-CN" altLang="en-US" sz="1600" spc="150" dirty="0">
              <a:solidFill>
                <a:sysClr val="windowText" lastClr="000000">
                  <a:lumMod val="75000"/>
                  <a:lumOff val="25000"/>
                </a:sysClr>
              </a:solidFill>
              <a:ea typeface="汉仪旗黑-55简" panose="00020600040101010101" charset="-122"/>
              <a:sym typeface="+mn-ea"/>
            </a:endParaRPr>
          </a:p>
        </p:txBody>
      </p:sp>
      <p:sp>
        <p:nvSpPr>
          <p:cNvPr id="9" name="直角三角形 8"/>
          <p:cNvSpPr/>
          <p:nvPr>
            <p:custDataLst>
              <p:tags r:id="rId5"/>
            </p:custDataLst>
          </p:nvPr>
        </p:nvSpPr>
        <p:spPr>
          <a:xfrm flipH="1">
            <a:off x="6884582" y="791137"/>
            <a:ext cx="531628" cy="595423"/>
          </a:xfrm>
          <a:prstGeom prst="rtTriangle">
            <a:avLst/>
          </a:pr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cxnSp>
        <p:nvCxnSpPr>
          <p:cNvPr id="12" name="直接连接符 11"/>
          <p:cNvCxnSpPr/>
          <p:nvPr>
            <p:custDataLst>
              <p:tags r:id="rId6"/>
            </p:custDataLst>
          </p:nvPr>
        </p:nvCxnSpPr>
        <p:spPr>
          <a:xfrm>
            <a:off x="6106633" y="2764465"/>
            <a:ext cx="0" cy="2317898"/>
          </a:xfrm>
          <a:prstGeom prst="line">
            <a:avLst/>
          </a:prstGeom>
          <a:ln w="12700">
            <a:solidFill>
              <a:sysClr val="window" lastClr="FFFFFF">
                <a:lumMod val="85000"/>
              </a:sysClr>
            </a:solidFill>
            <a:prstDash val="dashDot"/>
          </a:ln>
        </p:spPr>
        <p:style>
          <a:lnRef idx="1">
            <a:srgbClr val="F0C66F"/>
          </a:lnRef>
          <a:fillRef idx="0">
            <a:srgbClr val="F0C66F"/>
          </a:fillRef>
          <a:effectRef idx="0">
            <a:srgbClr val="F0C66F"/>
          </a:effectRef>
          <a:fontRef idx="minor">
            <a:sysClr val="windowText" lastClr="000000"/>
          </a:fontRef>
        </p:style>
      </p:cxnSp>
      <p:sp>
        <p:nvSpPr>
          <p:cNvPr id="14" name="任意多边形: 形状 13"/>
          <p:cNvSpPr/>
          <p:nvPr>
            <p:custDataLst>
              <p:tags r:id="rId7"/>
            </p:custDataLst>
          </p:nvPr>
        </p:nvSpPr>
        <p:spPr>
          <a:xfrm>
            <a:off x="0" y="6666614"/>
            <a:ext cx="12191996" cy="191386"/>
          </a:xfrm>
          <a:custGeom>
            <a:avLst/>
            <a:gdLst>
              <a:gd name="connsiteX0" fmla="*/ 11008385 w 12191996"/>
              <a:gd name="connsiteY0" fmla="*/ 0 h 191386"/>
              <a:gd name="connsiteX1" fmla="*/ 12191996 w 12191996"/>
              <a:gd name="connsiteY1" fmla="*/ 0 h 191386"/>
              <a:gd name="connsiteX2" fmla="*/ 12191996 w 12191996"/>
              <a:gd name="connsiteY2" fmla="*/ 191386 h 191386"/>
              <a:gd name="connsiteX3" fmla="*/ 10869764 w 12191996"/>
              <a:gd name="connsiteY3" fmla="*/ 191386 h 191386"/>
              <a:gd name="connsiteX4" fmla="*/ 0 w 12191996"/>
              <a:gd name="connsiteY4" fmla="*/ 0 h 191386"/>
              <a:gd name="connsiteX5" fmla="*/ 10731144 w 12191996"/>
              <a:gd name="connsiteY5" fmla="*/ 0 h 191386"/>
              <a:gd name="connsiteX6" fmla="*/ 10869764 w 12191996"/>
              <a:gd name="connsiteY6" fmla="*/ 191386 h 191386"/>
              <a:gd name="connsiteX7" fmla="*/ 0 w 12191996"/>
              <a:gd name="connsiteY7" fmla="*/ 191386 h 19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6" h="191386">
                <a:moveTo>
                  <a:pt x="11008385" y="0"/>
                </a:moveTo>
                <a:lnTo>
                  <a:pt x="12191996" y="0"/>
                </a:lnTo>
                <a:lnTo>
                  <a:pt x="12191996" y="191386"/>
                </a:lnTo>
                <a:lnTo>
                  <a:pt x="10869764" y="191386"/>
                </a:lnTo>
                <a:close/>
                <a:moveTo>
                  <a:pt x="0" y="0"/>
                </a:moveTo>
                <a:lnTo>
                  <a:pt x="10731144" y="0"/>
                </a:lnTo>
                <a:lnTo>
                  <a:pt x="10869764" y="191386"/>
                </a:lnTo>
                <a:lnTo>
                  <a:pt x="0" y="191386"/>
                </a:lnTo>
                <a:close/>
              </a:path>
            </a:pathLst>
          </a:custGeom>
          <a:solidFill>
            <a:srgbClr val="E66A48"/>
          </a:solidFill>
          <a:ln>
            <a:noFill/>
          </a:ln>
        </p:spPr>
        <p:style>
          <a:lnRef idx="2">
            <a:srgbClr val="F0C66F">
              <a:shade val="50000"/>
            </a:srgbClr>
          </a:lnRef>
          <a:fillRef idx="1">
            <a:srgbClr val="F0C66F"/>
          </a:fillRef>
          <a:effectRef idx="0">
            <a:srgbClr val="F0C66F"/>
          </a:effectRef>
          <a:fontRef idx="minor">
            <a:sysClr val="window" lastClr="FFFFFF"/>
          </a:fontRef>
        </p:style>
        <p:txBody>
          <a:bodyPr wrap="square" rtlCol="0" anchor="ctr">
            <a:noAutofit/>
          </a:bodyPr>
          <a:p>
            <a:pPr algn="ctr"/>
            <a:endParaRPr lang="zh-CN" altLang="en-US">
              <a:solidFill>
                <a:sysClr val="window" lastClr="FFFFFF"/>
              </a:solidFill>
            </a:endParaRPr>
          </a:p>
        </p:txBody>
      </p:sp>
      <p:sp>
        <p:nvSpPr>
          <p:cNvPr id="11" name="等腰三角形 10"/>
          <p:cNvSpPr/>
          <p:nvPr>
            <p:custDataLst>
              <p:tags r:id="rId8"/>
            </p:custDataLst>
          </p:nvPr>
        </p:nvSpPr>
        <p:spPr>
          <a:xfrm rot="10800000">
            <a:off x="10688320" y="6541357"/>
            <a:ext cx="362889" cy="250511"/>
          </a:xfrm>
          <a:prstGeom prst="triangle">
            <a:avLst/>
          </a:prstGeom>
          <a:solidFill>
            <a:srgbClr val="FFFFFF">
              <a:lumMod val="75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solidFill>
                <a:sysClr val="window" lastClr="FFFFFF"/>
              </a:solidFill>
            </a:endParaRPr>
          </a:p>
        </p:txBody>
      </p:sp>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userDrawn="1">
            <p:custDataLst>
              <p:tags r:id="rId1"/>
            </p:custDataLst>
          </p:nvPr>
        </p:nvSpPr>
        <p:spPr>
          <a:xfrm>
            <a:off x="292800" y="304200"/>
            <a:ext cx="11606400" cy="6249600"/>
          </a:xfrm>
          <a:prstGeom prst="rect">
            <a:avLst/>
          </a:prstGeom>
          <a:solidFill>
            <a:srgbClr val="FFD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2"/>
            </p:custDataLst>
          </p:nvPr>
        </p:nvPicPr>
        <p:blipFill rotWithShape="1">
          <a:blip r:embed="rId3"/>
          <a:srcRect t="2350" b="2350"/>
          <a:stretch>
            <a:fillRect/>
          </a:stretch>
        </p:blipFill>
        <p:spPr>
          <a:xfrm>
            <a:off x="609602" y="1828787"/>
            <a:ext cx="5962688" cy="3200425"/>
          </a:xfrm>
          <a:custGeom>
            <a:avLst/>
            <a:gdLst/>
            <a:ahLst/>
            <a:cxnLst>
              <a:cxn ang="3">
                <a:pos x="hc" y="t"/>
              </a:cxn>
              <a:cxn ang="cd2">
                <a:pos x="l" y="vc"/>
              </a:cxn>
              <a:cxn ang="cd4">
                <a:pos x="hc" y="b"/>
              </a:cxn>
              <a:cxn ang="0">
                <a:pos x="r" y="vc"/>
              </a:cxn>
            </a:cxnLst>
            <a:rect l="l" t="t" r="r" b="b"/>
            <a:pathLst>
              <a:path w="8400" h="5040">
                <a:moveTo>
                  <a:pt x="0" y="0"/>
                </a:moveTo>
                <a:lnTo>
                  <a:pt x="8400" y="0"/>
                </a:lnTo>
                <a:lnTo>
                  <a:pt x="8400" y="5040"/>
                </a:lnTo>
                <a:lnTo>
                  <a:pt x="0" y="5040"/>
                </a:lnTo>
                <a:lnTo>
                  <a:pt x="0" y="0"/>
                </a:lnTo>
                <a:close/>
              </a:path>
            </a:pathLst>
          </a:custGeom>
        </p:spPr>
      </p:pic>
      <p:sp>
        <p:nvSpPr>
          <p:cNvPr id="11" name="Title 6"/>
          <p:cNvSpPr txBox="1"/>
          <p:nvPr>
            <p:custDataLst>
              <p:tags r:id="rId4"/>
            </p:custDataLst>
          </p:nvPr>
        </p:nvSpPr>
        <p:spPr>
          <a:xfrm>
            <a:off x="6877049" y="1828787"/>
            <a:ext cx="4705350" cy="32004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20000"/>
              </a:lnSpc>
              <a:spcBef>
                <a:spcPts val="0"/>
              </a:spcBef>
              <a:spcAft>
                <a:spcPts val="800"/>
              </a:spcAft>
              <a:buSzPct val="100000"/>
              <a:buFont typeface="Wingdings" panose="05000000000000000000" charset="0"/>
              <a:buNone/>
            </a:pPr>
            <a:r>
              <a:rPr lang="zh-CN" altLang="en-US" sz="16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如何判断一个人的优势半球在哪一侧？这有一个小窍门，就是看这个人写字时握笔的方式。如果语言加工的优势半球在左脑，一个右利手者握笔用的是直握方式，而一个左利手者则用钩握方式。反之，当半球优势在右脑时，右利手者一般采用钩握方式，而左利手者采用直握方式。当然，这只是一种普遍现象。要想确切知道一个人的脑优势半球在哪一侧，还需要进行医学检查。</a:t>
            </a:r>
            <a:endParaRPr lang="zh-CN" altLang="en-US" sz="1600" spc="16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480962" y="786085"/>
            <a:ext cx="11416269" cy="5504699"/>
          </a:xfrm>
          <a:prstGeom prst="rect">
            <a:avLst/>
          </a:prstGeom>
          <a:solidFill>
            <a:schemeClr val="bg1"/>
          </a:solid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90204" pitchFamily="34" charset="0"/>
              <a:ea typeface="微软雅黑" panose="020B0503020204020204" charset="-122"/>
            </a:endParaRPr>
          </a:p>
        </p:txBody>
      </p:sp>
      <p:sp>
        <p:nvSpPr>
          <p:cNvPr id="17" name="矩形 16"/>
          <p:cNvSpPr/>
          <p:nvPr>
            <p:custDataLst>
              <p:tags r:id="rId2"/>
            </p:custDataLst>
          </p:nvPr>
        </p:nvSpPr>
        <p:spPr>
          <a:xfrm>
            <a:off x="269369" y="633685"/>
            <a:ext cx="11416269" cy="5504699"/>
          </a:xfrm>
          <a:prstGeom prst="rect">
            <a:avLst/>
          </a:prstGeom>
          <a:no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a:solidFill>
                <a:schemeClr val="bg1"/>
              </a:solidFill>
              <a:latin typeface="Arial" panose="020B0604020202090204" pitchFamily="34" charset="0"/>
              <a:ea typeface="微软雅黑" panose="020B0503020204020204" charset="-122"/>
            </a:endParaRPr>
          </a:p>
        </p:txBody>
      </p:sp>
      <p:grpSp>
        <p:nvGrpSpPr>
          <p:cNvPr id="7" name="组合 6"/>
          <p:cNvGrpSpPr/>
          <p:nvPr>
            <p:custDataLst>
              <p:tags r:id="rId3"/>
            </p:custDataLst>
          </p:nvPr>
        </p:nvGrpSpPr>
        <p:grpSpPr>
          <a:xfrm>
            <a:off x="603566" y="323999"/>
            <a:ext cx="879451" cy="752668"/>
            <a:chOff x="616266" y="235747"/>
            <a:chExt cx="1032770" cy="883885"/>
          </a:xfrm>
        </p:grpSpPr>
        <p:grpSp>
          <p:nvGrpSpPr>
            <p:cNvPr id="18" name="组合 17"/>
            <p:cNvGrpSpPr>
              <a:grpSpLocks noChangeAspect="1"/>
            </p:cNvGrpSpPr>
            <p:nvPr/>
          </p:nvGrpSpPr>
          <p:grpSpPr>
            <a:xfrm>
              <a:off x="716776" y="301233"/>
              <a:ext cx="932260" cy="818399"/>
              <a:chOff x="1158615" y="1347856"/>
              <a:chExt cx="719573" cy="631688"/>
            </a:xfrm>
            <a:solidFill>
              <a:schemeClr val="bg1">
                <a:lumMod val="95000"/>
              </a:schemeClr>
            </a:solidFill>
          </p:grpSpPr>
          <p:sp>
            <p:nvSpPr>
              <p:cNvPr id="19" name="任意多边形: 形状 18"/>
              <p:cNvSpPr>
                <a:spLocks noChangeAspect="1"/>
              </p:cNvSpPr>
              <p:nvPr>
                <p:custDataLst>
                  <p:tags r:id="rId4"/>
                </p:custDataLst>
              </p:nvPr>
            </p:nvSpPr>
            <p:spPr>
              <a:xfrm>
                <a:off x="1158615"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Arial" panose="020B0604020202090204" pitchFamily="34" charset="0"/>
                  <a:ea typeface="微软雅黑" panose="020B0503020204020204" charset="-122"/>
                </a:endParaRPr>
              </a:p>
            </p:txBody>
          </p:sp>
          <p:sp>
            <p:nvSpPr>
              <p:cNvPr id="20" name="任意多边形: 形状 19"/>
              <p:cNvSpPr>
                <a:spLocks noChangeAspect="1"/>
              </p:cNvSpPr>
              <p:nvPr>
                <p:custDataLst>
                  <p:tags r:id="rId5"/>
                </p:custDataLst>
              </p:nvPr>
            </p:nvSpPr>
            <p:spPr>
              <a:xfrm>
                <a:off x="1566893"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Arial" panose="020B0604020202090204" pitchFamily="34" charset="0"/>
                  <a:ea typeface="微软雅黑" panose="020B0503020204020204" charset="-122"/>
                </a:endParaRPr>
              </a:p>
            </p:txBody>
          </p:sp>
        </p:grpSp>
        <p:grpSp>
          <p:nvGrpSpPr>
            <p:cNvPr id="21" name="组合 20"/>
            <p:cNvGrpSpPr>
              <a:grpSpLocks noChangeAspect="1"/>
            </p:cNvGrpSpPr>
            <p:nvPr/>
          </p:nvGrpSpPr>
          <p:grpSpPr>
            <a:xfrm>
              <a:off x="616266" y="235747"/>
              <a:ext cx="829457" cy="723786"/>
              <a:chOff x="1168400" y="1347856"/>
              <a:chExt cx="723913" cy="631688"/>
            </a:xfrm>
            <a:pattFill prst="narHorz">
              <a:fgClr>
                <a:schemeClr val="tx1">
                  <a:lumMod val="65000"/>
                  <a:lumOff val="35000"/>
                </a:schemeClr>
              </a:fgClr>
              <a:bgClr>
                <a:schemeClr val="bg1"/>
              </a:bgClr>
            </a:pattFill>
          </p:grpSpPr>
          <p:sp>
            <p:nvSpPr>
              <p:cNvPr id="22" name="任意多边形: 形状 21"/>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Arial" panose="020B0604020202090204" pitchFamily="34" charset="0"/>
                  <a:ea typeface="微软雅黑" panose="020B0503020204020204" charset="-122"/>
                </a:endParaRPr>
              </a:p>
            </p:txBody>
          </p:sp>
          <p:sp>
            <p:nvSpPr>
              <p:cNvPr id="23" name="任意多边形: 形状 22"/>
              <p:cNvSpPr>
                <a:spLocks noChangeAspect="1"/>
              </p:cNvSpPr>
              <p:nvPr>
                <p:custDataLst>
                  <p:tags r:id="rId7"/>
                </p:custDataLst>
              </p:nvPr>
            </p:nvSpPr>
            <p:spPr>
              <a:xfrm>
                <a:off x="1581018" y="1347856"/>
                <a:ext cx="311295" cy="631687"/>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dirty="0">
                  <a:latin typeface="Arial" panose="020B0604020202090204" pitchFamily="34" charset="0"/>
                  <a:ea typeface="微软雅黑" panose="020B0503020204020204" charset="-122"/>
                </a:endParaRPr>
              </a:p>
            </p:txBody>
          </p:sp>
        </p:grpSp>
      </p:grpSp>
      <p:grpSp>
        <p:nvGrpSpPr>
          <p:cNvPr id="6" name="组合 5"/>
          <p:cNvGrpSpPr/>
          <p:nvPr>
            <p:custDataLst>
              <p:tags r:id="rId8"/>
            </p:custDataLst>
          </p:nvPr>
        </p:nvGrpSpPr>
        <p:grpSpPr>
          <a:xfrm>
            <a:off x="10927301" y="5855818"/>
            <a:ext cx="818662" cy="779782"/>
            <a:chOff x="11080474" y="5845429"/>
            <a:chExt cx="987959" cy="941038"/>
          </a:xfrm>
        </p:grpSpPr>
        <p:grpSp>
          <p:nvGrpSpPr>
            <p:cNvPr id="24" name="组合 23"/>
            <p:cNvGrpSpPr>
              <a:grpSpLocks noChangeAspect="1"/>
            </p:cNvGrpSpPr>
            <p:nvPr/>
          </p:nvGrpSpPr>
          <p:grpSpPr>
            <a:xfrm rot="10800000">
              <a:off x="11130550" y="5968068"/>
              <a:ext cx="937883" cy="818399"/>
              <a:chOff x="1178455" y="1347856"/>
              <a:chExt cx="723913" cy="631688"/>
            </a:xfrm>
            <a:solidFill>
              <a:schemeClr val="bg1">
                <a:lumMod val="95000"/>
              </a:schemeClr>
            </a:solidFill>
          </p:grpSpPr>
          <p:sp>
            <p:nvSpPr>
              <p:cNvPr id="25" name="任意多边形: 形状 24"/>
              <p:cNvSpPr>
                <a:spLocks noChangeAspect="1"/>
              </p:cNvSpPr>
              <p:nvPr>
                <p:custDataLst>
                  <p:tags r:id="rId9"/>
                </p:custDataLst>
              </p:nvPr>
            </p:nvSpPr>
            <p:spPr>
              <a:xfrm>
                <a:off x="1178455"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latin typeface="Arial" panose="020B0604020202090204" pitchFamily="34" charset="0"/>
                  <a:ea typeface="微软雅黑" panose="020B0503020204020204" charset="-122"/>
                  <a:sym typeface="+mn-ea"/>
                </a:endParaRPr>
              </a:p>
            </p:txBody>
          </p:sp>
          <p:sp>
            <p:nvSpPr>
              <p:cNvPr id="26" name="任意多边形: 形状 25"/>
              <p:cNvSpPr>
                <a:spLocks noChangeAspect="1"/>
              </p:cNvSpPr>
              <p:nvPr>
                <p:custDataLst>
                  <p:tags r:id="rId10"/>
                </p:custDataLst>
              </p:nvPr>
            </p:nvSpPr>
            <p:spPr>
              <a:xfrm>
                <a:off x="1591073"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latin typeface="Arial" panose="020B0604020202090204" pitchFamily="34" charset="0"/>
                  <a:ea typeface="微软雅黑" panose="020B0503020204020204" charset="-122"/>
                  <a:sym typeface="+mn-ea"/>
                </a:endParaRPr>
              </a:p>
            </p:txBody>
          </p:sp>
        </p:grpSp>
        <p:grpSp>
          <p:nvGrpSpPr>
            <p:cNvPr id="27" name="组合 26"/>
            <p:cNvGrpSpPr>
              <a:grpSpLocks noChangeAspect="1"/>
            </p:cNvGrpSpPr>
            <p:nvPr/>
          </p:nvGrpSpPr>
          <p:grpSpPr>
            <a:xfrm rot="10800000">
              <a:off x="11080474" y="5845429"/>
              <a:ext cx="829457" cy="723786"/>
              <a:chOff x="1168400" y="1347856"/>
              <a:chExt cx="723913" cy="631688"/>
            </a:xfrm>
            <a:pattFill prst="narHorz">
              <a:fgClr>
                <a:schemeClr val="tx1">
                  <a:lumMod val="65000"/>
                  <a:lumOff val="35000"/>
                </a:schemeClr>
              </a:fgClr>
              <a:bgClr>
                <a:schemeClr val="bg1"/>
              </a:bgClr>
            </a:pattFill>
          </p:grpSpPr>
          <p:sp>
            <p:nvSpPr>
              <p:cNvPr id="28" name="任意多边形: 形状 27"/>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latin typeface="Arial" panose="020B0604020202090204" pitchFamily="34" charset="0"/>
                  <a:ea typeface="微软雅黑" panose="020B0503020204020204" charset="-122"/>
                  <a:sym typeface="+mn-ea"/>
                </a:endParaRPr>
              </a:p>
            </p:txBody>
          </p:sp>
          <p:sp>
            <p:nvSpPr>
              <p:cNvPr id="29" name="任意多边形: 形状 28"/>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dirty="0">
                  <a:latin typeface="Arial" panose="020B0604020202090204" pitchFamily="34" charset="0"/>
                  <a:ea typeface="微软雅黑" panose="020B0503020204020204" charset="-122"/>
                  <a:sym typeface="+mn-ea"/>
                </a:endParaRPr>
              </a:p>
            </p:txBody>
          </p:sp>
        </p:grpSp>
      </p:grpSp>
      <p:sp>
        <p:nvSpPr>
          <p:cNvPr id="15" name="文本框 14"/>
          <p:cNvSpPr txBox="1"/>
          <p:nvPr>
            <p:custDataLst>
              <p:tags r:id="rId13"/>
            </p:custDataLst>
          </p:nvPr>
        </p:nvSpPr>
        <p:spPr>
          <a:xfrm>
            <a:off x="709295" y="1261110"/>
            <a:ext cx="10773410" cy="451231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0" lvl="0" indent="406400" algn="just" fontAlgn="ctr">
              <a:lnSpc>
                <a:spcPct val="120000"/>
              </a:lnSpc>
              <a:spcBef>
                <a:spcPts val="0"/>
              </a:spcBef>
              <a:spcAft>
                <a:spcPts val="400"/>
              </a:spcAft>
              <a:buClr>
                <a:schemeClr val="tx1">
                  <a:lumMod val="85000"/>
                  <a:lumOff val="15000"/>
                </a:schemeClr>
              </a:buClr>
              <a:buSzPct val="130000"/>
              <a:buFont typeface="Wingdings" panose="05000000000000000000" charset="0"/>
              <a:buNone/>
              <a:extLst>
                <a:ext uri="{35155182-B16C-46BC-9424-99874614C6A1}">
                  <wpsdc:indentchars xmlns:wpsdc="http://www.wps.cn/officeDocument/2017/drawingmlCustomData" val="200" checksum="1740828767"/>
                </a:ext>
              </a:extLst>
            </a:pPr>
            <a:r>
              <a:rPr lang="zh-CN" altLang="en-US" kern="0" spc="0" dirty="0">
                <a:solidFill>
                  <a:schemeClr val="tx1">
                    <a:lumMod val="85000"/>
                    <a:lumOff val="15000"/>
                  </a:schemeClr>
                </a:solidFill>
                <a:latin typeface="+中文正文" charset="0"/>
                <a:ea typeface="+mn-lt"/>
                <a:cs typeface="+mn-lt"/>
              </a:rPr>
              <a:t>在猴子中，左利手者和右利手者数量之比基本上是1∶1，大部分其他动物都是如此。但在人类中，左利手者和右利手者数量之比是1∶9，大部分人都是右利手。人类右手优势恰好反映了大脑左半球的语言功能专门化发展。过去，成人经常强迫左利手儿童改用右手写字、吃饭和做其他事情。一项研究发现，根据胎儿超声波图像，利手是在出生之前形成的。这表明，利手并不是习得的。因此，父母不要强迫左利手的孩子改用右手，否则，有可能导致语言和阅读困难。</a:t>
            </a:r>
            <a:endParaRPr lang="zh-CN" altLang="en-US" kern="0" spc="0" dirty="0">
              <a:solidFill>
                <a:schemeClr val="tx1">
                  <a:lumMod val="85000"/>
                  <a:lumOff val="15000"/>
                </a:schemeClr>
              </a:solidFill>
              <a:latin typeface="+中文正文" charset="0"/>
              <a:ea typeface="+mn-lt"/>
              <a:cs typeface="+mn-lt"/>
            </a:endParaRPr>
          </a:p>
          <a:p>
            <a:pPr marL="0" lvl="0" indent="406400" algn="just" fontAlgn="ctr">
              <a:lnSpc>
                <a:spcPct val="120000"/>
              </a:lnSpc>
              <a:spcBef>
                <a:spcPts val="0"/>
              </a:spcBef>
              <a:spcAft>
                <a:spcPts val="400"/>
              </a:spcAft>
              <a:buClr>
                <a:schemeClr val="tx1">
                  <a:lumMod val="85000"/>
                  <a:lumOff val="15000"/>
                </a:schemeClr>
              </a:buClr>
              <a:buSzPct val="130000"/>
              <a:buFont typeface="Wingdings" panose="05000000000000000000" charset="0"/>
              <a:buNone/>
              <a:extLst>
                <a:ext uri="{35155182-B16C-46BC-9424-99874614C6A1}">
                  <wpsdc:indentchars xmlns:wpsdc="http://www.wps.cn/officeDocument/2017/drawingmlCustomData" val="200" checksum="1740828767"/>
                </a:ext>
              </a:extLst>
            </a:pPr>
            <a:r>
              <a:rPr lang="zh-CN" altLang="en-US" kern="0" spc="0" dirty="0">
                <a:solidFill>
                  <a:srgbClr val="990000"/>
                </a:solidFill>
                <a:latin typeface="+中文正文" charset="0"/>
                <a:ea typeface="+mn-lt"/>
                <a:cs typeface="+mn-lt"/>
                <a:sym typeface="+mn-ea"/>
              </a:rPr>
              <a:t>大部分人的左利手与遗传有关，但与智力发展无关。</a:t>
            </a:r>
            <a:r>
              <a:rPr lang="zh-CN" altLang="en-US" kern="0" spc="0" dirty="0">
                <a:latin typeface="+中文正文" charset="0"/>
                <a:ea typeface="+mn-lt"/>
                <a:cs typeface="+mn-lt"/>
                <a:sym typeface="+mn-ea"/>
              </a:rPr>
              <a:t>左利手者有着许多明显优点。历史上，有很多伟大的</a:t>
            </a:r>
            <a:r>
              <a:rPr lang="zh-CN" altLang="en-US" kern="0" spc="0" dirty="0">
                <a:solidFill>
                  <a:srgbClr val="990000"/>
                </a:solidFill>
                <a:latin typeface="+中文正文" charset="0"/>
                <a:ea typeface="+mn-lt"/>
                <a:cs typeface="+mn-lt"/>
                <a:sym typeface="+mn-ea"/>
              </a:rPr>
              <a:t>艺术家都是左利手</a:t>
            </a:r>
            <a:r>
              <a:rPr lang="zh-CN" altLang="en-US" kern="0" spc="0" dirty="0">
                <a:latin typeface="+中文正文" charset="0"/>
                <a:ea typeface="+mn-lt"/>
                <a:cs typeface="+mn-lt"/>
                <a:sym typeface="+mn-ea"/>
              </a:rPr>
              <a:t>，如达</a:t>
            </a:r>
            <a:r>
              <a:rPr lang="en-US" altLang="zh-CN" kern="0" spc="0" dirty="0">
                <a:latin typeface="+中文正文" charset="0"/>
                <a:ea typeface="+mn-lt"/>
                <a:cs typeface="+mn-lt"/>
                <a:sym typeface="+mn-ea"/>
              </a:rPr>
              <a:t>·</a:t>
            </a:r>
            <a:r>
              <a:rPr lang="zh-CN" altLang="en-US" kern="0" spc="0" dirty="0">
                <a:latin typeface="+中文正文" charset="0"/>
                <a:ea typeface="+mn-lt"/>
                <a:cs typeface="+mn-lt"/>
                <a:sym typeface="+mn-ea"/>
              </a:rPr>
              <a:t>芬奇、米开朗琪罗、毕加索等。由于右半球在表象和视觉能力方面的功能比左半球更强，左利手画家在</a:t>
            </a:r>
            <a:r>
              <a:rPr lang="zh-CN" altLang="en-US" kern="0" spc="0" dirty="0">
                <a:solidFill>
                  <a:srgbClr val="990000"/>
                </a:solidFill>
                <a:latin typeface="+中文正文" charset="0"/>
                <a:ea typeface="+mn-lt"/>
                <a:cs typeface="+mn-lt"/>
                <a:sym typeface="+mn-ea"/>
              </a:rPr>
              <a:t>绘画方面的优势</a:t>
            </a:r>
            <a:r>
              <a:rPr lang="zh-CN" altLang="en-US" kern="0" spc="0" dirty="0">
                <a:latin typeface="+中文正文" charset="0"/>
                <a:ea typeface="+mn-lt"/>
                <a:cs typeface="+mn-lt"/>
                <a:sym typeface="+mn-ea"/>
              </a:rPr>
              <a:t>不难理解。在处理</a:t>
            </a:r>
            <a:r>
              <a:rPr lang="zh-CN" altLang="en-US" kern="0" spc="0" dirty="0">
                <a:solidFill>
                  <a:srgbClr val="990000"/>
                </a:solidFill>
                <a:latin typeface="+中文正文" charset="0"/>
                <a:ea typeface="+mn-lt"/>
                <a:cs typeface="+mn-lt"/>
                <a:sym typeface="+mn-ea"/>
              </a:rPr>
              <a:t>三维物体的表象</a:t>
            </a:r>
            <a:r>
              <a:rPr lang="zh-CN" altLang="en-US" kern="0" spc="0" dirty="0">
                <a:latin typeface="+中文正文" charset="0"/>
                <a:ea typeface="+mn-lt"/>
                <a:cs typeface="+mn-lt"/>
                <a:sym typeface="+mn-ea"/>
              </a:rPr>
              <a:t>方面，左利手者的能力无疑超过右利手者，这也可能是为什么许多著名</a:t>
            </a:r>
            <a:r>
              <a:rPr lang="zh-CN" altLang="en-US" kern="0" spc="0" dirty="0">
                <a:solidFill>
                  <a:srgbClr val="990000"/>
                </a:solidFill>
                <a:latin typeface="+中文正文" charset="0"/>
                <a:ea typeface="+mn-lt"/>
                <a:cs typeface="+mn-lt"/>
                <a:sym typeface="+mn-ea"/>
              </a:rPr>
              <a:t>建筑师、艺术家和棋手</a:t>
            </a:r>
            <a:r>
              <a:rPr lang="zh-CN" altLang="en-US" kern="0" spc="0" dirty="0">
                <a:latin typeface="+中文正文" charset="0"/>
                <a:ea typeface="+mn-lt"/>
                <a:cs typeface="+mn-lt"/>
                <a:sym typeface="+mn-ea"/>
              </a:rPr>
              <a:t>都是左撇子的一个原因。一侧化的脑功能反映了半球在能力方面的专门化，而左利手者的一个显著特征，是他们脑的一侧化程度低于右利手者。右利手者脑的两个半球在大小和形状上相差较大，而左利手者脑的两个半球则更相像。此外，左利手者身体两侧生长得更为</a:t>
            </a:r>
            <a:r>
              <a:rPr lang="zh-CN" altLang="en-US" kern="0" spc="0" dirty="0">
                <a:solidFill>
                  <a:srgbClr val="990000"/>
                </a:solidFill>
                <a:latin typeface="+中文正文" charset="0"/>
                <a:ea typeface="+mn-lt"/>
                <a:cs typeface="+mn-lt"/>
                <a:sym typeface="+mn-ea"/>
              </a:rPr>
              <a:t>平衡</a:t>
            </a:r>
            <a:r>
              <a:rPr lang="zh-CN" altLang="en-US" kern="0" spc="0" dirty="0">
                <a:latin typeface="+中文正文" charset="0"/>
                <a:ea typeface="+mn-lt"/>
                <a:cs typeface="+mn-lt"/>
                <a:sym typeface="+mn-ea"/>
              </a:rPr>
              <a:t>，一侧视力的优势不那么明显，甚至双手的指纹和双脚的大小都更为</a:t>
            </a:r>
            <a:r>
              <a:rPr lang="zh-CN" altLang="en-US" kern="0" spc="0" dirty="0">
                <a:solidFill>
                  <a:srgbClr val="990000"/>
                </a:solidFill>
                <a:latin typeface="+中文正文" charset="0"/>
                <a:ea typeface="+mn-lt"/>
                <a:cs typeface="+mn-lt"/>
                <a:sym typeface="+mn-ea"/>
              </a:rPr>
              <a:t>对称</a:t>
            </a:r>
            <a:r>
              <a:rPr lang="zh-CN" altLang="en-US" kern="0" spc="0" dirty="0">
                <a:latin typeface="+中文正文" charset="0"/>
                <a:ea typeface="+mn-lt"/>
                <a:cs typeface="+mn-lt"/>
                <a:sym typeface="+mn-ea"/>
              </a:rPr>
              <a:t>。</a:t>
            </a:r>
            <a:endParaRPr lang="zh-CN" altLang="en-US" kern="0" spc="0" dirty="0">
              <a:latin typeface="+中文正文" charset="0"/>
              <a:ea typeface="+mn-lt"/>
              <a:cs typeface="+mn-lt"/>
              <a:sym typeface="+mn-ea"/>
            </a:endParaRPr>
          </a:p>
          <a:p>
            <a:pPr marL="0" lvl="0" indent="406400" algn="just" fontAlgn="ctr">
              <a:lnSpc>
                <a:spcPct val="120000"/>
              </a:lnSpc>
              <a:spcBef>
                <a:spcPts val="0"/>
              </a:spcBef>
              <a:spcAft>
                <a:spcPts val="400"/>
              </a:spcAft>
              <a:buClr>
                <a:schemeClr val="tx1">
                  <a:lumMod val="85000"/>
                  <a:lumOff val="15000"/>
                </a:schemeClr>
              </a:buClr>
              <a:buSzPct val="130000"/>
              <a:buFont typeface="Wingdings" panose="05000000000000000000" charset="0"/>
              <a:buNone/>
              <a:extLst>
                <a:ext uri="{35155182-B16C-46BC-9424-99874614C6A1}">
                  <wpsdc:indentchars xmlns:wpsdc="http://www.wps.cn/officeDocument/2017/drawingmlCustomData" val="200" checksum="1740828767"/>
                </a:ext>
              </a:extLst>
            </a:pPr>
            <a:r>
              <a:rPr lang="zh-CN" altLang="en-US" kern="0" spc="0" dirty="0">
                <a:latin typeface="+中文正文" charset="0"/>
                <a:ea typeface="+mn-lt"/>
                <a:cs typeface="+mn-lt"/>
                <a:sym typeface="+mn-ea"/>
              </a:rPr>
              <a:t>在许多情况下，一侧化程度相对较低反而会表现出优越性。例如，</a:t>
            </a:r>
            <a:r>
              <a:rPr lang="zh-CN" altLang="en-US" kern="0" spc="0" dirty="0">
                <a:solidFill>
                  <a:srgbClr val="990000"/>
                </a:solidFill>
                <a:latin typeface="+中文正文" charset="0"/>
                <a:ea typeface="+mn-lt"/>
                <a:cs typeface="+mn-lt"/>
                <a:sym typeface="+mn-ea"/>
              </a:rPr>
              <a:t>音调记忆</a:t>
            </a:r>
            <a:r>
              <a:rPr lang="zh-CN" altLang="en-US" kern="0" spc="0" dirty="0">
                <a:latin typeface="+中文正文" charset="0"/>
                <a:ea typeface="+mn-lt"/>
                <a:cs typeface="+mn-lt"/>
                <a:sym typeface="+mn-ea"/>
              </a:rPr>
              <a:t>是一种基本的音乐能力，而左利手者或双手同利者比大多数右利手者音调记忆能力更强。这也许是音乐家中双手同利者比例较大的一个原因。再有，</a:t>
            </a:r>
            <a:r>
              <a:rPr lang="zh-CN" altLang="en-US" kern="0" spc="0" dirty="0">
                <a:solidFill>
                  <a:srgbClr val="990000"/>
                </a:solidFill>
                <a:latin typeface="+中文正文" charset="0"/>
                <a:ea typeface="+mn-lt"/>
                <a:cs typeface="+mn-lt"/>
                <a:sym typeface="+mn-ea"/>
              </a:rPr>
              <a:t>数学能力</a:t>
            </a:r>
            <a:r>
              <a:rPr lang="zh-CN" altLang="en-US" kern="0" spc="0" dirty="0">
                <a:latin typeface="+中文正文" charset="0"/>
                <a:ea typeface="+mn-lt"/>
                <a:cs typeface="+mn-lt"/>
                <a:sym typeface="+mn-ea"/>
              </a:rPr>
              <a:t>也可能得益于对右脑的充分使用。数学学习优秀的学生中许多人是左利手或双手同利。左利手的优势甚至在基本算术技能中即可表现出来。此外，左利手最明显的优点，是在</a:t>
            </a:r>
            <a:r>
              <a:rPr lang="zh-CN" altLang="en-US" kern="0" spc="0" dirty="0">
                <a:solidFill>
                  <a:srgbClr val="990000"/>
                </a:solidFill>
                <a:latin typeface="+中文正文" charset="0"/>
                <a:ea typeface="+mn-lt"/>
                <a:cs typeface="+mn-lt"/>
                <a:sym typeface="+mn-ea"/>
              </a:rPr>
              <a:t>大脑损伤后具有更强的功能恢复能力</a:t>
            </a:r>
            <a:r>
              <a:rPr lang="zh-CN" altLang="en-US" kern="0" spc="0" dirty="0">
                <a:latin typeface="+中文正文" charset="0"/>
                <a:ea typeface="+mn-lt"/>
                <a:cs typeface="+mn-lt"/>
                <a:sym typeface="+mn-ea"/>
              </a:rPr>
              <a:t>。正因为左利手者大脑的一侧化程度较低，因此，任何一侧半球损伤之后都不会完全丧失语言功能。</a:t>
            </a:r>
            <a:endParaRPr lang="zh-CN" altLang="en-US" kern="0" spc="0" dirty="0">
              <a:solidFill>
                <a:schemeClr val="tx1">
                  <a:lumMod val="85000"/>
                  <a:lumOff val="15000"/>
                </a:schemeClr>
              </a:solidFill>
              <a:latin typeface="+中文正文" charset="0"/>
              <a:ea typeface="+mn-lt"/>
              <a:cs typeface="+mn-lt"/>
              <a:sym typeface="+mn-ea"/>
            </a:endParaRPr>
          </a:p>
        </p:txBody>
      </p:sp>
    </p:spTree>
    <p:custDataLst>
      <p:tags r:id="rId1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custDataLst>
              <p:tags r:id="rId1"/>
            </p:custDataLst>
          </p:nvPr>
        </p:nvGrpSpPr>
        <p:grpSpPr>
          <a:xfrm>
            <a:off x="457200" y="304800"/>
            <a:ext cx="3048000" cy="2222500"/>
            <a:chOff x="720" y="480"/>
            <a:chExt cx="4800" cy="3500"/>
          </a:xfrm>
        </p:grpSpPr>
        <p:sp>
          <p:nvSpPr>
            <p:cNvPr id="15" name="任意多边形: 形状 3"/>
            <p:cNvSpPr/>
            <p:nvPr>
              <p:custDataLst>
                <p:tags r:id="rId2"/>
              </p:custDataLst>
            </p:nvPr>
          </p:nvSpPr>
          <p:spPr>
            <a:xfrm flipH="1" flipV="1">
              <a:off x="720" y="48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0" name="矩形 19"/>
            <p:cNvSpPr/>
            <p:nvPr>
              <p:custDataLst>
                <p:tags r:id="rId3"/>
              </p:custDataLst>
            </p:nvPr>
          </p:nvSpPr>
          <p:spPr>
            <a:xfrm>
              <a:off x="720" y="312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1" name="矩形 20"/>
            <p:cNvSpPr/>
            <p:nvPr>
              <p:custDataLst>
                <p:tags r:id="rId4"/>
              </p:custDataLst>
            </p:nvPr>
          </p:nvSpPr>
          <p:spPr>
            <a:xfrm>
              <a:off x="720" y="348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2" name="矩形 21"/>
            <p:cNvSpPr/>
            <p:nvPr>
              <p:custDataLst>
                <p:tags r:id="rId5"/>
              </p:custDataLst>
            </p:nvPr>
          </p:nvSpPr>
          <p:spPr>
            <a:xfrm>
              <a:off x="720" y="384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5" name="组合 4"/>
          <p:cNvGrpSpPr/>
          <p:nvPr>
            <p:custDataLst>
              <p:tags r:id="rId6"/>
            </p:custDataLst>
          </p:nvPr>
        </p:nvGrpSpPr>
        <p:grpSpPr>
          <a:xfrm>
            <a:off x="8686800" y="4334510"/>
            <a:ext cx="3048000" cy="2218690"/>
            <a:chOff x="13680" y="6826"/>
            <a:chExt cx="4800" cy="3494"/>
          </a:xfrm>
        </p:grpSpPr>
        <p:sp>
          <p:nvSpPr>
            <p:cNvPr id="13" name="任意多边形: 形状 2"/>
            <p:cNvSpPr/>
            <p:nvPr>
              <p:custDataLst>
                <p:tags r:id="rId7"/>
              </p:custDataLst>
            </p:nvPr>
          </p:nvSpPr>
          <p:spPr>
            <a:xfrm>
              <a:off x="13680" y="7920"/>
              <a:ext cx="4800" cy="2400"/>
            </a:xfrm>
            <a:custGeom>
              <a:avLst/>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18340" y="682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18340" y="718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6" name="矩形 25"/>
            <p:cNvSpPr/>
            <p:nvPr>
              <p:custDataLst>
                <p:tags r:id="rId10"/>
              </p:custDataLst>
            </p:nvPr>
          </p:nvSpPr>
          <p:spPr>
            <a:xfrm>
              <a:off x="18340" y="754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pic>
        <p:nvPicPr>
          <p:cNvPr id="6" name="图片 5"/>
          <p:cNvPicPr preferRelativeResize="0">
            <a:picLocks noChangeAspect="1"/>
          </p:cNvPicPr>
          <p:nvPr>
            <p:custDataLst>
              <p:tags r:id="rId11"/>
            </p:custDataLst>
          </p:nvPr>
        </p:nvPicPr>
        <p:blipFill rotWithShape="1">
          <a:blip r:embed="rId12"/>
          <a:srcRect l="-16603" r="-16603"/>
          <a:stretch>
            <a:fillRect/>
          </a:stretch>
        </p:blipFill>
        <p:spPr>
          <a:xfrm>
            <a:off x="1266794" y="866763"/>
            <a:ext cx="9658413" cy="5124475"/>
          </a:xfrm>
          <a:custGeom>
            <a:avLst/>
            <a:gdLst/>
            <a:ahLst/>
            <a:cxnLst>
              <a:cxn ang="3">
                <a:pos x="hc" y="t"/>
              </a:cxn>
              <a:cxn ang="cd2">
                <a:pos x="l" y="vc"/>
              </a:cxn>
              <a:cxn ang="cd4">
                <a:pos x="hc" y="b"/>
              </a:cxn>
              <a:cxn ang="0">
                <a:pos x="r" y="vc"/>
              </a:cxn>
            </a:cxnLst>
            <a:rect l="l" t="t" r="r" b="b"/>
            <a:pathLst>
              <a:path w="14880" h="7440">
                <a:moveTo>
                  <a:pt x="0" y="0"/>
                </a:moveTo>
                <a:lnTo>
                  <a:pt x="14880" y="0"/>
                </a:lnTo>
                <a:lnTo>
                  <a:pt x="14880" y="7440"/>
                </a:lnTo>
                <a:lnTo>
                  <a:pt x="0" y="7440"/>
                </a:lnTo>
                <a:lnTo>
                  <a:pt x="0" y="0"/>
                </a:lnTo>
                <a:close/>
              </a:path>
            </a:pathLst>
          </a:custGeom>
          <a:blipFill rotWithShape="1">
            <a:blip r:embed="rId13"/>
            <a:stretch>
              <a:fillRect/>
            </a:stretch>
          </a:blipFill>
        </p:spPr>
      </p:pic>
      <p:sp>
        <p:nvSpPr>
          <p:cNvPr id="17" name="Right Triangle 13"/>
          <p:cNvSpPr/>
          <p:nvPr>
            <p:custDataLst>
              <p:tags r:id="rId14"/>
            </p:custDataLst>
          </p:nvPr>
        </p:nvSpPr>
        <p:spPr>
          <a:xfrm>
            <a:off x="8980143" y="0"/>
            <a:ext cx="3211859" cy="2888166"/>
          </a:xfrm>
          <a:custGeom>
            <a:avLst/>
            <a:gdLst>
              <a:gd name="connsiteX0" fmla="*/ 0 w 3211859"/>
              <a:gd name="connsiteY0" fmla="*/ 0 h 2888166"/>
              <a:gd name="connsiteX1" fmla="*/ 3211859 w 3211859"/>
              <a:gd name="connsiteY1" fmla="*/ 0 h 2888166"/>
              <a:gd name="connsiteX2" fmla="*/ 3211859 w 3211859"/>
              <a:gd name="connsiteY2" fmla="*/ 2888166 h 2888166"/>
            </a:gdLst>
            <a:ah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4" name="直角三角形 3"/>
          <p:cNvSpPr/>
          <p:nvPr>
            <p:custDataLst>
              <p:tags r:id="rId15"/>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6"/>
    </p:custData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9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93" name="文本框 92"/>
          <p:cNvSpPr txBox="1"/>
          <p:nvPr>
            <p:custDataLst>
              <p:tags r:id="rId8"/>
            </p:custDataLst>
          </p:nvPr>
        </p:nvSpPr>
        <p:spPr>
          <a:xfrm>
            <a:off x="568325" y="1946275"/>
            <a:ext cx="10852150" cy="3865880"/>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0" lvl="0" indent="411480" algn="just" fontAlgn="ctr">
              <a:lnSpc>
                <a:spcPct val="120000"/>
              </a:lnSpc>
              <a:spcBef>
                <a:spcPts val="0"/>
              </a:spcBef>
              <a:spcAft>
                <a:spcPts val="200"/>
              </a:spcAft>
              <a:buClr>
                <a:schemeClr val="accent2"/>
              </a:buClr>
              <a:buSzPct val="100000"/>
              <a:buFont typeface="WPS-Bullets" pitchFamily="2" charset="0"/>
              <a:buNone/>
              <a:extLst>
                <a:ext uri="{35155182-B16C-46BC-9424-99874614C6A1}">
                  <wpsdc:indentchars xmlns:wpsdc="http://www.wps.cn/officeDocument/2017/drawingmlCustomData" val="200" checksum="3705864954"/>
                </a:ext>
              </a:extLst>
            </a:pPr>
            <a:r>
              <a:rPr lang="en-US" altLang="zh-CN" sz="1500" spc="120" dirty="0">
                <a:solidFill>
                  <a:schemeClr val="tx1">
                    <a:lumMod val="75000"/>
                    <a:lumOff val="25000"/>
                  </a:schemeClr>
                </a:solidFill>
                <a:ea typeface="+mn-lt"/>
                <a:cs typeface="+mn-lt"/>
              </a:rPr>
              <a:t>30多年前，有位叫奥尔兹的心理学家，用微电极技术研究老鼠的脑功能。微电极是一种极小极小的电极，可以插入脑的各个部位，而不影响动物的健康和各种功能。我们可以利用微电极向所插入的部位施加电流刺激，以观察动物有何反应。奥尔兹在研究过程中偶然发现，如果在某个地点对老鼠的一个叫下丘脑的部位附近进行电流刺激，那么这只老鼠以后就老爱往这个地方跑。这引起了奥尔兹和他的同事们的兴趣。于是，他们精心设计设计了一个实验。</a:t>
            </a:r>
            <a:endParaRPr lang="en-US" altLang="zh-CN" sz="1500" spc="120" dirty="0">
              <a:solidFill>
                <a:schemeClr val="tx1">
                  <a:lumMod val="75000"/>
                  <a:lumOff val="25000"/>
                </a:schemeClr>
              </a:solidFill>
              <a:ea typeface="+mn-lt"/>
              <a:cs typeface="+mn-lt"/>
            </a:endParaRPr>
          </a:p>
          <a:p>
            <a:pPr marL="0" lvl="0" indent="411480" algn="just" fontAlgn="ctr">
              <a:lnSpc>
                <a:spcPct val="120000"/>
              </a:lnSpc>
              <a:spcBef>
                <a:spcPts val="0"/>
              </a:spcBef>
              <a:spcAft>
                <a:spcPts val="200"/>
              </a:spcAft>
              <a:buClr>
                <a:schemeClr val="accent2"/>
              </a:buClr>
              <a:buSzPct val="100000"/>
              <a:buFont typeface="WPS-Bullets" pitchFamily="2" charset="0"/>
              <a:buNone/>
              <a:extLst>
                <a:ext uri="{35155182-B16C-46BC-9424-99874614C6A1}">
                  <wpsdc:indentchars xmlns:wpsdc="http://www.wps.cn/officeDocument/2017/drawingmlCustomData" val="200" checksum="3705864954"/>
                </a:ext>
              </a:extLst>
            </a:pPr>
            <a:r>
              <a:rPr lang="en-US" altLang="zh-CN" sz="1500" spc="120" dirty="0">
                <a:solidFill>
                  <a:schemeClr val="tx1">
                    <a:lumMod val="75000"/>
                    <a:lumOff val="25000"/>
                  </a:schemeClr>
                </a:solidFill>
                <a:ea typeface="+mn-lt"/>
                <a:cs typeface="+mn-lt"/>
                <a:sym typeface="+mn-ea"/>
              </a:rPr>
              <a:t>他们做了一个控制电流刺激的开关装置--横杆，可以由老鼠自已掌握。只要老鼠一按这根横杆，埋藏在下丘脑附近的那个微电极就产生电流刺激，持续时间为0.5秒。实验开始了，奥尔兹等人看到了一个令人惊讶的情景：老鼠一旦学会按压横杆来获得刺激后，就会以近乎疯狂的热情来刺激自己。每只老鼠都以极高的频率按压横杆，平均频率为2000次／小时，有的竟高达5000次／小时，而且要连续按压15--20小时，直至精疲力尽，呼呼睡去。但一醒来，就又去按压横杆。</a:t>
            </a:r>
            <a:endParaRPr lang="en-US" altLang="zh-CN" sz="1500" spc="120" dirty="0">
              <a:solidFill>
                <a:schemeClr val="tx1">
                  <a:lumMod val="75000"/>
                  <a:lumOff val="25000"/>
                </a:schemeClr>
              </a:solidFill>
              <a:ea typeface="+mn-lt"/>
              <a:cs typeface="+mn-lt"/>
              <a:sym typeface="+mn-ea"/>
            </a:endParaRPr>
          </a:p>
          <a:p>
            <a:pPr marL="0" lvl="0" indent="419100" algn="just" fontAlgn="ctr">
              <a:lnSpc>
                <a:spcPct val="120000"/>
              </a:lnSpc>
              <a:spcBef>
                <a:spcPts val="0"/>
              </a:spcBef>
              <a:spcAft>
                <a:spcPts val="200"/>
              </a:spcAft>
              <a:buClr>
                <a:schemeClr val="accent2"/>
              </a:buClr>
              <a:buSzPct val="100000"/>
              <a:buFont typeface="WPS-Bullets" pitchFamily="2" charset="0"/>
              <a:buNone/>
              <a:extLst>
                <a:ext uri="{35155182-B16C-46BC-9424-99874614C6A1}">
                  <wpsdc:indentchars xmlns:wpsdc="http://www.wps.cn/officeDocument/2017/drawingmlCustomData" val="200" checksum="658388224"/>
                </a:ext>
              </a:extLst>
            </a:pPr>
            <a:r>
              <a:rPr lang="zh-CN" altLang="en-US" sz="1500" dirty="0">
                <a:ea typeface="+mn-lt"/>
                <a:cs typeface="+mn-lt"/>
                <a:sym typeface="+mn-ea"/>
              </a:rPr>
              <a:t>奥尔兹等人为了进一步搞清老鼠对这种刺激的迷恋程度，特意在老鼠和横杆之间摆上一个通有很强电流的架子。但老鼠竟不顾触电的痛苦。拼命穿过架子，扑向那根能给它们以刺激的横杆。</a:t>
            </a:r>
            <a:endParaRPr lang="zh-CN" altLang="en-US" sz="1500" dirty="0">
              <a:ea typeface="+mn-lt"/>
              <a:cs typeface="+mn-lt"/>
            </a:endParaRPr>
          </a:p>
          <a:p>
            <a:pPr marL="0" lvl="0" indent="419100" algn="just" fontAlgn="ctr">
              <a:lnSpc>
                <a:spcPct val="120000"/>
              </a:lnSpc>
              <a:spcBef>
                <a:spcPts val="0"/>
              </a:spcBef>
              <a:spcAft>
                <a:spcPts val="200"/>
              </a:spcAft>
              <a:buClr>
                <a:schemeClr val="accent2"/>
              </a:buClr>
              <a:buSzPct val="100000"/>
              <a:buFont typeface="WPS-Bullets" pitchFamily="2" charset="0"/>
              <a:buNone/>
              <a:extLst>
                <a:ext uri="{35155182-B16C-46BC-9424-99874614C6A1}">
                  <wpsdc:indentchars xmlns:wpsdc="http://www.wps.cn/officeDocument/2017/drawingmlCustomData" val="200" checksum="658388224"/>
                </a:ext>
              </a:extLst>
            </a:pPr>
            <a:r>
              <a:rPr lang="zh-CN" altLang="en-US" sz="1500" dirty="0">
                <a:ea typeface="+mn-lt"/>
                <a:cs typeface="+mn-lt"/>
                <a:sym typeface="+mn-ea"/>
              </a:rPr>
              <a:t>奥尔兹通过进一步实验还发现，把微电极插入脑部的另一个重要系统：</a:t>
            </a:r>
            <a:r>
              <a:rPr lang="zh-CN" altLang="en-US" sz="1500" dirty="0">
                <a:solidFill>
                  <a:srgbClr val="990000"/>
                </a:solidFill>
                <a:ea typeface="+mn-lt"/>
                <a:cs typeface="+mn-lt"/>
                <a:sym typeface="+mn-ea"/>
              </a:rPr>
              <a:t>边缘系统</a:t>
            </a:r>
            <a:r>
              <a:rPr lang="zh-CN" altLang="en-US" sz="1500" dirty="0">
                <a:ea typeface="+mn-lt"/>
                <a:cs typeface="+mn-lt"/>
                <a:sym typeface="+mn-ea"/>
              </a:rPr>
              <a:t>，也能看到老鼠拚命按压横杆的情景。所以，许多心理学家认为，在</a:t>
            </a:r>
            <a:r>
              <a:rPr lang="zh-CN" altLang="en-US" sz="1500" dirty="0">
                <a:solidFill>
                  <a:srgbClr val="990000"/>
                </a:solidFill>
                <a:ea typeface="+mn-lt"/>
                <a:cs typeface="+mn-lt"/>
                <a:sym typeface="+mn-ea"/>
              </a:rPr>
              <a:t>下丘脑和边缘系统内存在着快乐中枢</a:t>
            </a:r>
            <a:r>
              <a:rPr lang="zh-CN" altLang="en-US" sz="1500" dirty="0">
                <a:ea typeface="+mn-lt"/>
                <a:cs typeface="+mn-lt"/>
                <a:sym typeface="+mn-ea"/>
              </a:rPr>
              <a:t>。老鼠之所以一个劲儿地按横杆，就是因为刺激这个快乐中枢后，可以体验到欢快的情绪。</a:t>
            </a:r>
            <a:endParaRPr lang="zh-CN" altLang="en-US" sz="1500" spc="120" dirty="0">
              <a:solidFill>
                <a:schemeClr val="tx1">
                  <a:lumMod val="75000"/>
                  <a:lumOff val="25000"/>
                </a:schemeClr>
              </a:solidFill>
              <a:ea typeface="+mn-lt"/>
              <a:cs typeface="+mn-lt"/>
              <a:sym typeface="+mn-ea"/>
            </a:endParaRPr>
          </a:p>
        </p:txBody>
      </p:sp>
      <p:sp>
        <p:nvSpPr>
          <p:cNvPr id="7" name="文本框 6"/>
          <p:cNvSpPr txBox="1"/>
          <p:nvPr/>
        </p:nvSpPr>
        <p:spPr>
          <a:xfrm>
            <a:off x="1195070" y="582930"/>
            <a:ext cx="9509760"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大脑里有专门分管快乐和分管痛苦的情绪中枢</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8" name="图形 15"/>
          <p:cNvPicPr>
            <a:picLocks noChangeAspect="1"/>
          </p:cNvPicPr>
          <p:nvPr/>
        </p:nvPicPr>
        <p:blipFill>
          <a:blip r:embed="rId9"/>
          <a:stretch>
            <a:fillRect/>
          </a:stretch>
        </p:blipFill>
        <p:spPr>
          <a:xfrm>
            <a:off x="333954" y="588234"/>
            <a:ext cx="861262" cy="745322"/>
          </a:xfrm>
          <a:prstGeom prst="rect">
            <a:avLst/>
          </a:prstGeom>
          <a:effectLst>
            <a:outerShdw blurRad="25400" dist="25400" dir="8100000" algn="tr"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9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9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9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fontScale="90000" lnSpcReduction="20000"/>
          </a:bodyPr>
          <a:lstStyle>
            <a:defPPr>
              <a:defRPr lang="zh-CN"/>
            </a:defPPr>
            <a:lvl1pPr fontAlgn="auto">
              <a:lnSpc>
                <a:spcPct val="130000"/>
              </a:lnSpc>
              <a:spcAft>
                <a:spcPts val="1000"/>
              </a:spcAft>
              <a:defRPr sz="1600" spc="150"/>
            </a:lvl1pPr>
          </a:lstStyle>
          <a:p>
            <a:pPr marL="0" lvl="0" indent="393700" algn="l" fontAlgn="ctr">
              <a:lnSpc>
                <a:spcPct val="150000"/>
              </a:lnSpc>
              <a:spcBef>
                <a:spcPts val="0"/>
              </a:spcBef>
              <a:spcAft>
                <a:spcPts val="800"/>
              </a:spcAft>
              <a:buClr>
                <a:schemeClr val="accent2"/>
              </a:buClr>
              <a:buSzPct val="100000"/>
              <a:buFont typeface="WPS-Bullets" pitchFamily="2" charset="0"/>
              <a:buNone/>
              <a:extLst>
                <a:ext uri="{35155182-B16C-46BC-9424-99874614C6A1}">
                  <wpsdc:indentchars xmlns:wpsdc="http://www.wps.cn/officeDocument/2017/drawingmlCustomData" val="200" checksum="3005609720"/>
                </a:ext>
              </a:extLst>
            </a:pPr>
            <a:r>
              <a:rPr lang="zh-CN" altLang="en-US" dirty="0">
                <a:ea typeface="+mn-lt"/>
                <a:cs typeface="+mn-lt"/>
                <a:sym typeface="+mn-ea"/>
              </a:rPr>
              <a:t>后来，这个实验在医院脑外科病人那里也得到了类似的结果。医生征得病人的同意之后，在动手术时顺便刺激了一下相应脑部位。他们发现，病人挺喜欢这种刺激，如果把开关</a:t>
            </a:r>
            <a:r>
              <a:rPr lang="en-US" altLang="zh-CN" dirty="0">
                <a:ea typeface="+mn-lt"/>
                <a:cs typeface="+mn-lt"/>
                <a:sym typeface="+mn-ea"/>
              </a:rPr>
              <a:t>--</a:t>
            </a:r>
            <a:r>
              <a:rPr lang="zh-CN" altLang="en-US" dirty="0">
                <a:ea typeface="+mn-lt"/>
                <a:cs typeface="+mn-lt"/>
                <a:sym typeface="+mn-ea"/>
              </a:rPr>
              <a:t>横杆交给病人，他也很乐于去按压几下。这说明人脑中也有快乐中枢。</a:t>
            </a:r>
            <a:endParaRPr lang="zh-CN" altLang="en-US" dirty="0">
              <a:ea typeface="+mn-lt"/>
              <a:cs typeface="+mn-lt"/>
              <a:sym typeface="+mn-ea"/>
            </a:endParaRPr>
          </a:p>
          <a:p>
            <a:pPr marL="0" lvl="0" indent="342900" algn="l" fontAlgn="ctr">
              <a:lnSpc>
                <a:spcPct val="150000"/>
              </a:lnSpc>
              <a:spcBef>
                <a:spcPts val="0"/>
              </a:spcBef>
              <a:spcAft>
                <a:spcPts val="800"/>
              </a:spcAft>
              <a:buClr>
                <a:schemeClr val="accent2"/>
              </a:buClr>
              <a:buSzPct val="100000"/>
              <a:buFont typeface="WPS-Bullets" pitchFamily="2" charset="0"/>
              <a:buNone/>
            </a:pPr>
            <a:r>
              <a:rPr lang="zh-CN" altLang="en-US" dirty="0">
                <a:ea typeface="+mn-lt"/>
                <a:cs typeface="+mn-lt"/>
                <a:sym typeface="+mn-ea"/>
              </a:rPr>
              <a:t>既然有快乐中枢，那么有没有痛苦中枢呢？心理学家把微电极插入其他一些脑部位，同时把开关装置改装一下，使老鼠按压横杆时能截断电流刺激。实验时，先对老鼠的这些脑部位进行电流刺激，老鼠会很不舒服，并学会按压横杆，截断电流。这些部位可能就是老鼠的痛苦中枢。</a:t>
            </a:r>
            <a:endParaRPr lang="zh-CN" altLang="en-US" dirty="0">
              <a:ea typeface="+mn-lt"/>
              <a:cs typeface="+mn-lt"/>
            </a:endParaRPr>
          </a:p>
          <a:p>
            <a:pPr marL="0" lvl="0" indent="393700" algn="l" fontAlgn="ctr">
              <a:lnSpc>
                <a:spcPct val="150000"/>
              </a:lnSpc>
              <a:spcBef>
                <a:spcPts val="0"/>
              </a:spcBef>
              <a:spcAft>
                <a:spcPts val="800"/>
              </a:spcAft>
              <a:buClr>
                <a:schemeClr val="accent2"/>
              </a:buClr>
              <a:buSzPct val="100000"/>
              <a:buFont typeface="WPS-Bullets" pitchFamily="2" charset="0"/>
              <a:buNone/>
              <a:extLst>
                <a:ext uri="{35155182-B16C-46BC-9424-99874614C6A1}">
                  <wpsdc:indentchars xmlns:wpsdc="http://www.wps.cn/officeDocument/2017/drawingmlCustomData" val="200" checksum="3005609720"/>
                </a:ext>
              </a:extLst>
            </a:pPr>
            <a:r>
              <a:rPr lang="zh-CN" altLang="en-US" dirty="0">
                <a:ea typeface="+mn-lt"/>
                <a:cs typeface="+mn-lt"/>
                <a:sym typeface="+mn-ea"/>
              </a:rPr>
              <a:t>人们推测在老鼠的下丘脑存在“快乐中枢“，用同样的方法也找到了“痛苦中枢“。这一实验结果立即在社会上引起轰动。人们不仅要问：“人的下丘脑中有快乐中枢和痛苦中枢吗“？</a:t>
            </a:r>
            <a:endParaRPr lang="zh-CN" altLang="en-US" dirty="0">
              <a:ea typeface="+mn-lt"/>
              <a:cs typeface="+mn-lt"/>
            </a:endParaRPr>
          </a:p>
          <a:p>
            <a:pPr marL="0" lvl="0" indent="393700" algn="l" fontAlgn="ctr">
              <a:lnSpc>
                <a:spcPct val="150000"/>
              </a:lnSpc>
              <a:spcBef>
                <a:spcPts val="0"/>
              </a:spcBef>
              <a:spcAft>
                <a:spcPts val="800"/>
              </a:spcAft>
              <a:buClr>
                <a:schemeClr val="accent2"/>
              </a:buClr>
              <a:buSzPct val="100000"/>
              <a:buFont typeface="WPS-Bullets" pitchFamily="2" charset="0"/>
              <a:buNone/>
              <a:extLst>
                <a:ext uri="{35155182-B16C-46BC-9424-99874614C6A1}">
                  <wpsdc:indentchars xmlns:wpsdc="http://www.wps.cn/officeDocument/2017/drawingmlCustomData" val="200" checksum="3005609720"/>
                </a:ext>
              </a:extLst>
            </a:pPr>
            <a:r>
              <a:rPr lang="en-US" altLang="zh-CN" dirty="0">
                <a:ea typeface="+mn-lt"/>
                <a:cs typeface="+mn-lt"/>
                <a:sym typeface="+mn-ea"/>
              </a:rPr>
              <a:t>60</a:t>
            </a:r>
            <a:r>
              <a:rPr lang="zh-CN" altLang="en-US" dirty="0">
                <a:ea typeface="+mn-lt"/>
                <a:cs typeface="+mn-lt"/>
                <a:sym typeface="+mn-ea"/>
              </a:rPr>
              <a:t>年代，美国医生扎克布森和汤尔可逊大胆地进行了尝试，用电极刺激病人下丘脑的有关部位。人们惊讶地看到被刺激病人面带微笑，表示感觉良好。当然此结果尚不能充分证明在人脑中存在“快乐中枢“，但这些发现促使人们对情绪的脑机制进行深入的研究</a:t>
            </a:r>
            <a:endParaRPr lang="en-US" altLang="zh-CN" spc="120" dirty="0">
              <a:solidFill>
                <a:schemeClr val="tx1">
                  <a:lumMod val="75000"/>
                  <a:lumOff val="25000"/>
                </a:schemeClr>
              </a:solidFill>
              <a:ea typeface="+mn-lt"/>
              <a:cs typeface="+mn-lt"/>
            </a:endParaRPr>
          </a:p>
        </p:txBody>
      </p:sp>
      <p:sp>
        <p:nvSpPr>
          <p:cNvPr id="7" name="文本框 6"/>
          <p:cNvSpPr txBox="1"/>
          <p:nvPr/>
        </p:nvSpPr>
        <p:spPr>
          <a:xfrm>
            <a:off x="1195070" y="582930"/>
            <a:ext cx="9509760"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大脑里有专门分管快乐和分管痛苦的情绪中枢</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8" name="图形 15"/>
          <p:cNvPicPr>
            <a:picLocks noChangeAspect="1"/>
          </p:cNvPicPr>
          <p:nvPr/>
        </p:nvPicPr>
        <p:blipFill>
          <a:blip r:embed="rId9"/>
          <a:stretch>
            <a:fillRect/>
          </a:stretch>
        </p:blipFill>
        <p:spPr>
          <a:xfrm>
            <a:off x="333954" y="588234"/>
            <a:ext cx="861262" cy="745322"/>
          </a:xfrm>
          <a:prstGeom prst="rect">
            <a:avLst/>
          </a:prstGeom>
          <a:effectLst>
            <a:outerShdw blurRad="25400" dist="25400" dir="8100000" algn="tr" rotWithShape="0">
              <a:prstClr val="black">
                <a:alpha val="40000"/>
              </a:prstClr>
            </a:outerShdw>
          </a:effectLst>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4513" name="组合 71683"/>
          <p:cNvGrpSpPr/>
          <p:nvPr/>
        </p:nvGrpSpPr>
        <p:grpSpPr>
          <a:xfrm>
            <a:off x="1418590" y="17145"/>
            <a:ext cx="9355455" cy="6823710"/>
            <a:chOff x="98" y="29"/>
            <a:chExt cx="3600" cy="2412"/>
          </a:xfrm>
        </p:grpSpPr>
        <p:pic>
          <p:nvPicPr>
            <p:cNvPr id="64514" name="图片 71684" descr="xj4"/>
            <p:cNvPicPr>
              <a:picLocks noChangeAspect="1"/>
            </p:cNvPicPr>
            <p:nvPr/>
          </p:nvPicPr>
          <p:blipFill>
            <a:blip r:embed="rId1"/>
            <a:stretch>
              <a:fillRect/>
            </a:stretch>
          </p:blipFill>
          <p:spPr>
            <a:xfrm>
              <a:off x="98" y="29"/>
              <a:ext cx="3600" cy="2412"/>
            </a:xfrm>
            <a:prstGeom prst="rect">
              <a:avLst/>
            </a:prstGeom>
            <a:noFill/>
            <a:ln w="9525">
              <a:noFill/>
            </a:ln>
          </p:spPr>
        </p:pic>
        <p:sp>
          <p:nvSpPr>
            <p:cNvPr id="64515" name="矩形 71685">
              <a:hlinkClick r:id="rId2"/>
            </p:cNvPr>
            <p:cNvSpPr/>
            <p:nvPr/>
          </p:nvSpPr>
          <p:spPr>
            <a:xfrm>
              <a:off x="2652" y="1998"/>
              <a:ext cx="288" cy="96"/>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64516" name="矩形 71686">
              <a:hlinkClick r:id="rId3"/>
            </p:cNvPr>
            <p:cNvSpPr/>
            <p:nvPr/>
          </p:nvSpPr>
          <p:spPr>
            <a:xfrm>
              <a:off x="348" y="1776"/>
              <a:ext cx="210" cy="96"/>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64517" name="矩形 71687">
              <a:hlinkClick r:id="rId4"/>
            </p:cNvPr>
            <p:cNvSpPr/>
            <p:nvPr/>
          </p:nvSpPr>
          <p:spPr>
            <a:xfrm>
              <a:off x="348" y="1542"/>
              <a:ext cx="204" cy="114"/>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64518" name="矩形 71688">
              <a:hlinkClick r:id="rId5"/>
            </p:cNvPr>
            <p:cNvSpPr/>
            <p:nvPr/>
          </p:nvSpPr>
          <p:spPr>
            <a:xfrm>
              <a:off x="360" y="1326"/>
              <a:ext cx="192" cy="108"/>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64519" name="矩形 71689">
              <a:hlinkClick r:id="rId6"/>
            </p:cNvPr>
            <p:cNvSpPr/>
            <p:nvPr/>
          </p:nvSpPr>
          <p:spPr>
            <a:xfrm>
              <a:off x="354" y="1134"/>
              <a:ext cx="180" cy="90"/>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64520" name="矩形 71690">
              <a:hlinkClick r:id="rId7"/>
            </p:cNvPr>
            <p:cNvSpPr/>
            <p:nvPr/>
          </p:nvSpPr>
          <p:spPr>
            <a:xfrm>
              <a:off x="1644" y="678"/>
              <a:ext cx="318" cy="84"/>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sp>
          <p:nvSpPr>
            <p:cNvPr id="64521" name="矩形 71691">
              <a:hlinkClick r:id="rId8"/>
            </p:cNvPr>
            <p:cNvSpPr/>
            <p:nvPr/>
          </p:nvSpPr>
          <p:spPr>
            <a:xfrm>
              <a:off x="2322" y="564"/>
              <a:ext cx="204" cy="102"/>
            </a:xfrm>
            <a:prstGeom prst="rect">
              <a:avLst/>
            </a:prstGeom>
            <a:noFill/>
            <a:ln w="9525">
              <a:noFill/>
            </a:ln>
          </p:spPr>
          <p:txBody>
            <a:bodyPr anchor="t"/>
            <a:p>
              <a:endParaRPr lang="zh-CN" altLang="en-US" dirty="0">
                <a:latin typeface="Times New Roman" panose="02020603050405020304" pitchFamily="18" charset="0"/>
                <a:ea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72540" y="302260"/>
            <a:ext cx="5224145"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（二）大脑的功能</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411424" y="25231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9958939" y="537247"/>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17442" y="1627502"/>
            <a:ext cx="501660" cy="501660"/>
          </a:xfrm>
          <a:prstGeom prst="rect">
            <a:avLst/>
          </a:prstGeom>
          <a:effectLst>
            <a:outerShdw blurRad="12700" dist="12700" dir="2700000" algn="tl" rotWithShape="0">
              <a:prstClr val="black">
                <a:alpha val="40000"/>
              </a:prstClr>
            </a:outerShdw>
          </a:effectLst>
        </p:spPr>
      </p:pic>
      <p:sp>
        <p:nvSpPr>
          <p:cNvPr id="5" name="圆角矩形标注 19"/>
          <p:cNvSpPr/>
          <p:nvPr>
            <p:custDataLst>
              <p:tags r:id="rId4"/>
            </p:custDataLst>
          </p:nvPr>
        </p:nvSpPr>
        <p:spPr>
          <a:xfrm>
            <a:off x="2478405" y="1543685"/>
            <a:ext cx="7361555" cy="1951355"/>
          </a:xfrm>
          <a:prstGeom prst="wedgeRoundRectCallout">
            <a:avLst>
              <a:gd name="adj1" fmla="val -55629"/>
              <a:gd name="adj2" fmla="val -24801"/>
              <a:gd name="adj3" fmla="val 1666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sp>
        <p:nvSpPr>
          <p:cNvPr id="6" name="矩形 5"/>
          <p:cNvSpPr/>
          <p:nvPr>
            <p:custDataLst>
              <p:tags r:id="rId5"/>
            </p:custDataLst>
          </p:nvPr>
        </p:nvSpPr>
        <p:spPr>
          <a:xfrm>
            <a:off x="2678026" y="1760742"/>
            <a:ext cx="2558415" cy="368300"/>
          </a:xfrm>
          <a:prstGeom prst="rect">
            <a:avLst/>
          </a:prstGeom>
        </p:spPr>
        <p:txBody>
          <a:bodyPr wrap="none">
            <a:spAutoFit/>
          </a:bodyPr>
          <a:p>
            <a:pPr algn="l"/>
            <a:r>
              <a:rPr lang="zh-CN" altLang="en-US" b="1">
                <a:solidFill>
                  <a:srgbClr val="C00000"/>
                </a:solidFill>
                <a:latin typeface="+mj-lt"/>
                <a:ea typeface="+mj-lt"/>
                <a:cs typeface="+mj-lt"/>
                <a:sym typeface="+mn-lt"/>
              </a:rPr>
              <a:t>1. 高级神经活动与心理</a:t>
            </a:r>
            <a:endParaRPr lang="zh-CN" altLang="en-US" b="1">
              <a:solidFill>
                <a:srgbClr val="C00000"/>
              </a:solidFill>
              <a:latin typeface="+mj-lt"/>
              <a:ea typeface="+mj-lt"/>
              <a:cs typeface="+mj-lt"/>
              <a:sym typeface="+mn-lt"/>
            </a:endParaRPr>
          </a:p>
        </p:txBody>
      </p:sp>
      <p:sp>
        <p:nvSpPr>
          <p:cNvPr id="14" name="矩形 13"/>
          <p:cNvSpPr/>
          <p:nvPr>
            <p:custDataLst>
              <p:tags r:id="rId6"/>
            </p:custDataLst>
          </p:nvPr>
        </p:nvSpPr>
        <p:spPr>
          <a:xfrm>
            <a:off x="2677795" y="2129155"/>
            <a:ext cx="6968490" cy="1271270"/>
          </a:xfrm>
          <a:prstGeom prst="rect">
            <a:avLst/>
          </a:prstGeom>
        </p:spPr>
        <p:txBody>
          <a:bodyPr wrap="square">
            <a:spAutoFit/>
          </a:bodyPr>
          <a:p>
            <a:pPr indent="406400"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rPr>
              <a:t>俄国生理学家巴甫洛夫创建的高级神经活动学说是揭示大脑机能的最有影响的学说。所谓高级神经活动指的是大脑皮层的活动。神经系统最基本的活动方式是反射。反射是机体的神经系统对刺激做出规律性的应答活动。反射按起源分为两类： 无条件反射和条件反射。</a:t>
            </a:r>
            <a:endPar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
        <p:nvSpPr>
          <p:cNvPr id="1072" name="圆角矩形标注 3586"/>
          <p:cNvSpPr/>
          <p:nvPr>
            <p:custDataLst>
              <p:tags r:id="rId7"/>
            </p:custDataLst>
          </p:nvPr>
        </p:nvSpPr>
        <p:spPr>
          <a:xfrm flipH="1">
            <a:off x="2478405" y="3879850"/>
            <a:ext cx="7167245" cy="2074545"/>
          </a:xfrm>
          <a:prstGeom prst="wedgeRoundRectCallout">
            <a:avLst>
              <a:gd name="adj1" fmla="val -55629"/>
              <a:gd name="adj2" fmla="val -24801"/>
              <a:gd name="adj3" fmla="val 1666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n-ea"/>
              <a:sym typeface="+mn-lt"/>
            </a:endParaRPr>
          </a:p>
        </p:txBody>
      </p:sp>
      <p:pic>
        <p:nvPicPr>
          <p:cNvPr id="20" name="图片 19"/>
          <p:cNvPicPr>
            <a:picLocks noChangeAspect="1"/>
          </p:cNvPicPr>
          <p:nvPr/>
        </p:nvPicPr>
        <p:blipFill rotWithShape="1">
          <a:blip r:embed="rId8">
            <a:extLst>
              <a:ext uri="{28A0092B-C50C-407E-A947-70E740481C1C}">
                <a14:useLocalDpi xmlns:a14="http://schemas.microsoft.com/office/drawing/2010/main" val="0"/>
              </a:ext>
            </a:extLst>
          </a:blip>
          <a:srcRect r="50000"/>
          <a:stretch>
            <a:fillRect/>
          </a:stretch>
        </p:blipFill>
        <p:spPr>
          <a:xfrm>
            <a:off x="1200785" y="1369695"/>
            <a:ext cx="785495" cy="1570990"/>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48799" r="1201"/>
          <a:stretch>
            <a:fillRect/>
          </a:stretch>
        </p:blipFill>
        <p:spPr>
          <a:xfrm>
            <a:off x="10026650" y="3775075"/>
            <a:ext cx="795655" cy="1591310"/>
          </a:xfrm>
          <a:prstGeom prst="rect">
            <a:avLst/>
          </a:prstGeom>
        </p:spPr>
      </p:pic>
      <p:sp>
        <p:nvSpPr>
          <p:cNvPr id="30" name="矩形 29"/>
          <p:cNvSpPr/>
          <p:nvPr>
            <p:custDataLst>
              <p:tags r:id="rId9"/>
            </p:custDataLst>
          </p:nvPr>
        </p:nvSpPr>
        <p:spPr>
          <a:xfrm>
            <a:off x="2678026" y="4041662"/>
            <a:ext cx="2329180" cy="368300"/>
          </a:xfrm>
          <a:prstGeom prst="rect">
            <a:avLst/>
          </a:prstGeom>
        </p:spPr>
        <p:txBody>
          <a:bodyPr wrap="none">
            <a:spAutoFit/>
          </a:bodyPr>
          <a:p>
            <a:pPr algn="l"/>
            <a:r>
              <a:rPr lang="zh-CN" altLang="en-US" b="1">
                <a:solidFill>
                  <a:srgbClr val="409455"/>
                </a:solidFill>
                <a:ea typeface="+mn-lt"/>
                <a:cs typeface="+mn-lt"/>
                <a:sym typeface="+mn-lt"/>
              </a:rPr>
              <a:t>2. 大脑的机能与心理</a:t>
            </a:r>
            <a:endParaRPr lang="zh-CN" altLang="en-US" b="1">
              <a:solidFill>
                <a:srgbClr val="409455"/>
              </a:solidFill>
              <a:ea typeface="+mn-lt"/>
              <a:cs typeface="+mn-lt"/>
              <a:sym typeface="+mn-lt"/>
            </a:endParaRPr>
          </a:p>
        </p:txBody>
      </p:sp>
      <p:sp>
        <p:nvSpPr>
          <p:cNvPr id="31" name="矩形 30"/>
          <p:cNvSpPr/>
          <p:nvPr>
            <p:custDataLst>
              <p:tags r:id="rId10"/>
            </p:custDataLst>
          </p:nvPr>
        </p:nvSpPr>
        <p:spPr>
          <a:xfrm>
            <a:off x="2677795" y="4471670"/>
            <a:ext cx="6743700" cy="1271270"/>
          </a:xfrm>
          <a:prstGeom prst="rect">
            <a:avLst/>
          </a:prstGeom>
        </p:spPr>
        <p:txBody>
          <a:bodyPr wrap="square">
            <a:spAutoFit/>
          </a:bodyPr>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rPr>
              <a:t>大脑的主要机能是接受、分析、综合、贮藏和发布各种信息。机体的所有感觉器官都把刺激信息由神经传入大脑，经过皮层的加工、整理，做出决策，然后发出信息，控制各器官和各系统的活动。各器官和各系统的活动状况又会通过信息环路报告给大脑，以便进一步调节。</a:t>
            </a:r>
            <a:endParaRPr sz="1600" kern="0" dirty="0">
              <a:solidFill>
                <a:schemeClr val="dk1">
                  <a:lumMod val="85000"/>
                  <a:lumOff val="15000"/>
                </a:schemeClr>
              </a:solidFill>
              <a:latin typeface="Arial" panose="020B060402020209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72"/>
                                        </p:tgtEl>
                                        <p:attrNameLst>
                                          <p:attrName>style.visibility</p:attrName>
                                        </p:attrNameLst>
                                      </p:cBhvr>
                                      <p:to>
                                        <p:strVal val="visible"/>
                                      </p:to>
                                    </p:set>
                                    <p:animEffect transition="in" filter="fade">
                                      <p:cBhvr>
                                        <p:cTn id="22" dur="1000"/>
                                        <p:tgtEl>
                                          <p:spTgt spid="1072"/>
                                        </p:tgtEl>
                                      </p:cBhvr>
                                    </p:animEffect>
                                    <p:anim calcmode="lin" valueType="num">
                                      <p:cBhvr>
                                        <p:cTn id="23" dur="1000" fill="hold"/>
                                        <p:tgtEl>
                                          <p:spTgt spid="1072"/>
                                        </p:tgtEl>
                                        <p:attrNameLst>
                                          <p:attrName>ppt_x</p:attrName>
                                        </p:attrNameLst>
                                      </p:cBhvr>
                                      <p:tavLst>
                                        <p:tav tm="0">
                                          <p:val>
                                            <p:strVal val="#ppt_x"/>
                                          </p:val>
                                        </p:tav>
                                        <p:tav tm="100000">
                                          <p:val>
                                            <p:strVal val="#ppt_x"/>
                                          </p:val>
                                        </p:tav>
                                      </p:tavLst>
                                    </p:anim>
                                    <p:anim calcmode="lin" valueType="num">
                                      <p:cBhvr>
                                        <p:cTn id="24" dur="1000" fill="hold"/>
                                        <p:tgtEl>
                                          <p:spTgt spid="107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4" grpId="0"/>
      <p:bldP spid="1072" grpId="0" bldLvl="0" animBg="1"/>
      <p:bldP spid="30" grpId="0"/>
      <p:bldP spid="3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2535" y="1721485"/>
            <a:ext cx="9727565" cy="341503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C00000"/>
                </a:solidFill>
              </a:rPr>
              <a:t>无条件反射</a:t>
            </a:r>
            <a:r>
              <a:rPr lang="zh-CN" altLang="en-US"/>
              <a:t>是先天固有的、不变的反射，由低级神经中枢控制。如新生儿生来就会吸吮，食物进入口中会分泌唾液，就属于无条件反射。</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C00000"/>
                </a:solidFill>
              </a:rPr>
              <a:t>条件反射</a:t>
            </a:r>
            <a:r>
              <a:rPr lang="zh-CN" altLang="en-US"/>
              <a:t>是后天形成的、易变的反射，是无条件反射与某种无关刺激多次结合后形成的反射。例如，在学校中，铃声与许多活动相结合，如起床、上课、吃饭、休息等，于是，铃声对我们就产生了信号意义，变成了条件刺激物，什么样的铃声便会引起什么样的行动，这就是条件反射。形成条件反射的信号有两大类：</a:t>
            </a:r>
            <a:r>
              <a:rPr lang="zh-CN" altLang="en-US">
                <a:solidFill>
                  <a:srgbClr val="C00000"/>
                </a:solidFill>
              </a:rPr>
              <a:t>一类是具体信号，包括物理环境中各种视觉、听觉、嗅觉、触觉、味觉的刺激物；另一类是抽象信号，如人类的语词。抽象信号是人的社会活动的产物。</a:t>
            </a:r>
            <a:endParaRPr lang="zh-CN" altLang="en-US">
              <a:solidFill>
                <a:srgbClr val="C0000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DF1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1600" b="1">
              <a:solidFill>
                <a:schemeClr val="bg1"/>
              </a:solidFill>
              <a:latin typeface="+mn-ea"/>
            </a:endParaRPr>
          </a:p>
        </p:txBody>
      </p:sp>
      <p:sp>
        <p:nvSpPr>
          <p:cNvPr id="10" name="矩形 9"/>
          <p:cNvSpPr/>
          <p:nvPr>
            <p:custDataLst>
              <p:tags r:id="rId2"/>
            </p:custDataLst>
          </p:nvPr>
        </p:nvSpPr>
        <p:spPr>
          <a:xfrm>
            <a:off x="576602" y="2929999"/>
            <a:ext cx="11038796" cy="3567226"/>
          </a:xfrm>
          <a:prstGeom prst="rect">
            <a:avLst/>
          </a:prstGeom>
          <a:solidFill>
            <a:srgbClr val="FFDAC3"/>
          </a:solidFill>
          <a:ln>
            <a:noFill/>
          </a:ln>
          <a:effectLst>
            <a:outerShdw blurRad="165100" algn="ctr" rotWithShape="0">
              <a:schemeClr val="tx1">
                <a:lumMod val="95000"/>
                <a:lumOff val="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bg1"/>
              </a:solidFill>
              <a:latin typeface="+mn-ea"/>
            </a:endParaRPr>
          </a:p>
        </p:txBody>
      </p:sp>
      <p:sp>
        <p:nvSpPr>
          <p:cNvPr id="11" name="文本框 10"/>
          <p:cNvSpPr txBox="1"/>
          <p:nvPr>
            <p:custDataLst>
              <p:tags r:id="rId3"/>
            </p:custDataLst>
          </p:nvPr>
        </p:nvSpPr>
        <p:spPr>
          <a:xfrm>
            <a:off x="984706" y="840160"/>
            <a:ext cx="10193560" cy="583565"/>
          </a:xfrm>
          <a:prstGeom prst="rect">
            <a:avLst/>
          </a:prstGeom>
          <a:noFill/>
        </p:spPr>
        <p:txBody>
          <a:bodyPr wrap="square" lIns="91440" tIns="45720" rIns="91440" bIns="45720" rtlCol="0">
            <a:spAutoFit/>
          </a:bodyPr>
          <a:lstStyle/>
          <a:p>
            <a:pPr marL="0" indent="0" algn="l" fontAlgn="auto">
              <a:lnSpc>
                <a:spcPct val="100000"/>
              </a:lnSpc>
              <a:spcBef>
                <a:spcPts val="0"/>
              </a:spcBef>
              <a:spcAft>
                <a:spcPts val="0"/>
              </a:spcAft>
              <a:buSzPct val="100000"/>
              <a:buNone/>
            </a:pPr>
            <a:r>
              <a:rPr lang="zh-CN" altLang="en-US" sz="3200" b="1" u="none" strike="noStrike" spc="160" baseline="0">
                <a:solidFill>
                  <a:schemeClr val="accent1">
                    <a:lumMod val="75000"/>
                  </a:schemeClr>
                </a:solidFill>
                <a:uLnTx/>
                <a:uFillTx/>
                <a:latin typeface="Arial" panose="020B0604020202090204" pitchFamily="34" charset="0"/>
                <a:ea typeface="微软雅黑" panose="020B0503020204020204" charset="-122"/>
              </a:rPr>
              <a:t>脑功能的开发</a:t>
            </a:r>
            <a:endParaRPr lang="zh-CN" altLang="en-US" sz="3200" b="1" u="none" strike="noStrike" spc="160" baseline="0">
              <a:solidFill>
                <a:schemeClr val="accent1">
                  <a:lumMod val="75000"/>
                </a:schemeClr>
              </a:solidFill>
              <a:uLnTx/>
              <a:uFillTx/>
              <a:latin typeface="Arial" panose="020B0604020202090204" pitchFamily="34" charset="0"/>
              <a:ea typeface="微软雅黑" panose="020B0503020204020204" charset="-122"/>
            </a:endParaRPr>
          </a:p>
        </p:txBody>
      </p:sp>
      <p:sp>
        <p:nvSpPr>
          <p:cNvPr id="12" name="文本框 11"/>
          <p:cNvSpPr txBox="1"/>
          <p:nvPr>
            <p:custDataLst>
              <p:tags r:id="rId4"/>
            </p:custDataLst>
          </p:nvPr>
        </p:nvSpPr>
        <p:spPr>
          <a:xfrm>
            <a:off x="984706" y="1726516"/>
            <a:ext cx="10193560" cy="941966"/>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0" indent="0" algn="l">
              <a:lnSpc>
                <a:spcPct val="120000"/>
              </a:lnSpc>
              <a:spcBef>
                <a:spcPts val="0"/>
              </a:spcBef>
              <a:spcAft>
                <a:spcPts val="800"/>
              </a:spcAft>
              <a:buSzPct val="100000"/>
            </a:pPr>
            <a:r>
              <a:rPr lang="zh-CN" altLang="en-US" spc="120" dirty="0">
                <a:solidFill>
                  <a:schemeClr val="tx1">
                    <a:lumMod val="75000"/>
                    <a:lumOff val="25000"/>
                  </a:schemeClr>
                </a:solidFill>
                <a:latin typeface="Arial" panose="020B0604020202090204" pitchFamily="34" charset="0"/>
                <a:ea typeface="微软雅黑" panose="020B0503020204020204" charset="-122"/>
              </a:rPr>
              <a:t>每一个人，即便是做出了辉煌创造的人，在他的一生中利用他自己大脑的潜能还不到百亿分之一。</a:t>
            </a:r>
            <a:endParaRPr lang="zh-CN" altLang="en-US" spc="120" dirty="0">
              <a:solidFill>
                <a:schemeClr val="tx1">
                  <a:lumMod val="75000"/>
                  <a:lumOff val="25000"/>
                </a:schemeClr>
              </a:solidFill>
              <a:latin typeface="Arial" panose="020B0604020202090204" pitchFamily="34" charset="0"/>
              <a:ea typeface="微软雅黑" panose="020B0503020204020204" charset="-122"/>
            </a:endParaRPr>
          </a:p>
          <a:p>
            <a:pPr marL="0" indent="0" algn="r">
              <a:lnSpc>
                <a:spcPct val="120000"/>
              </a:lnSpc>
              <a:spcBef>
                <a:spcPts val="0"/>
              </a:spcBef>
              <a:spcAft>
                <a:spcPts val="800"/>
              </a:spcAft>
              <a:buSzPct val="100000"/>
            </a:pPr>
            <a:r>
              <a:rPr lang="en-US" altLang="zh-CN" spc="180" dirty="0">
                <a:solidFill>
                  <a:schemeClr val="tx1">
                    <a:lumMod val="75000"/>
                    <a:lumOff val="25000"/>
                  </a:schemeClr>
                </a:solidFill>
                <a:latin typeface="Arial" panose="020B0604020202090204" pitchFamily="34" charset="0"/>
                <a:ea typeface="微软雅黑" panose="020B0503020204020204" charset="-122"/>
                <a:sym typeface="+mn-ea"/>
              </a:rPr>
              <a:t>——世界著名的控制论专家维纳</a:t>
            </a:r>
            <a:endParaRPr lang="zh-CN" altLang="en-US" spc="120" dirty="0">
              <a:solidFill>
                <a:schemeClr val="tx1">
                  <a:lumMod val="75000"/>
                  <a:lumOff val="25000"/>
                </a:schemeClr>
              </a:solidFill>
              <a:latin typeface="Arial" panose="020B0604020202090204" pitchFamily="34" charset="0"/>
              <a:ea typeface="微软雅黑" panose="020B0503020204020204" charset="-122"/>
            </a:endParaRPr>
          </a:p>
        </p:txBody>
      </p:sp>
      <p:sp>
        <p:nvSpPr>
          <p:cNvPr id="13" name="矩形 12"/>
          <p:cNvSpPr/>
          <p:nvPr>
            <p:custDataLst>
              <p:tags r:id="rId5"/>
            </p:custDataLst>
          </p:nvPr>
        </p:nvSpPr>
        <p:spPr>
          <a:xfrm>
            <a:off x="999311" y="2971132"/>
            <a:ext cx="10193560" cy="3167271"/>
          </a:xfrm>
          <a:prstGeom prst="rect">
            <a:avLst/>
          </a:prstGeom>
        </p:spPr>
        <p:txBody>
          <a:bodyPr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Clr>
                <a:schemeClr val="accent1"/>
              </a:buClr>
              <a:buSzPct val="100000"/>
              <a:buNone/>
            </a:pPr>
            <a:endParaRPr lang="en-US" altLang="zh-CN" sz="1600" spc="180" dirty="0">
              <a:solidFill>
                <a:schemeClr val="tx1">
                  <a:lumMod val="75000"/>
                  <a:lumOff val="25000"/>
                </a:schemeClr>
              </a:solidFill>
              <a:latin typeface="Arial" panose="020B0604020202090204" pitchFamily="34" charset="0"/>
              <a:ea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solidFill>
                  <a:schemeClr val="tx1">
                    <a:lumMod val="75000"/>
                    <a:lumOff val="25000"/>
                  </a:schemeClr>
                </a:solidFill>
                <a:latin typeface="Arial" panose="020B0604020202090204" pitchFamily="34" charset="0"/>
                <a:ea typeface="微软雅黑" panose="020B0503020204020204" charset="-122"/>
              </a:rPr>
              <a:t>公认的看法是，一般人大脑的潜能平均只利用了</a:t>
            </a:r>
            <a:r>
              <a:rPr lang="zh-CN" altLang="en-US" sz="1600" spc="160" dirty="0">
                <a:solidFill>
                  <a:srgbClr val="C00000"/>
                </a:solidFill>
                <a:latin typeface="Arial" panose="020B0604020202090204" pitchFamily="34" charset="0"/>
                <a:ea typeface="微软雅黑" panose="020B0503020204020204" charset="-122"/>
              </a:rPr>
              <a:t>10%</a:t>
            </a:r>
            <a:r>
              <a:rPr lang="zh-CN" altLang="en-US" sz="1600" spc="160" dirty="0">
                <a:solidFill>
                  <a:schemeClr val="tx1">
                    <a:lumMod val="75000"/>
                    <a:lumOff val="25000"/>
                  </a:schemeClr>
                </a:solidFill>
                <a:latin typeface="Arial" panose="020B0604020202090204" pitchFamily="34" charset="0"/>
                <a:ea typeface="微软雅黑" panose="020B0503020204020204" charset="-122"/>
              </a:rPr>
              <a:t>还不到。</a:t>
            </a:r>
            <a:endParaRPr lang="zh-CN" altLang="en-US" sz="1600" spc="160" dirty="0">
              <a:solidFill>
                <a:schemeClr val="tx1">
                  <a:lumMod val="75000"/>
                  <a:lumOff val="25000"/>
                </a:schemeClr>
              </a:solidFill>
              <a:latin typeface="Arial" panose="020B0604020202090204" pitchFamily="34" charset="0"/>
              <a:ea typeface="微软雅黑" panose="020B0503020204020204" charset="-122"/>
            </a:endParaRPr>
          </a:p>
          <a:p>
            <a:pPr marL="0" lvl="2" indent="-285750" algn="l" fontAlgn="ctr">
              <a:lnSpc>
                <a:spcPct val="120000"/>
              </a:lnSpc>
              <a:spcBef>
                <a:spcPts val="0"/>
              </a:spcBef>
              <a:spcAft>
                <a:spcPts val="800"/>
              </a:spcAft>
              <a:buSzPct val="100000"/>
              <a:buFont typeface="Wingdings" panose="05000000000000000000" charset="0"/>
              <a:buChar char=""/>
            </a:pPr>
            <a:r>
              <a:rPr lang="zh-CN" altLang="en-US" b="1" spc="150" dirty="0">
                <a:solidFill>
                  <a:schemeClr val="tx1">
                    <a:lumMod val="75000"/>
                    <a:lumOff val="25000"/>
                  </a:schemeClr>
                </a:solidFill>
                <a:latin typeface="Arial" panose="020B0604020202090204" pitchFamily="34" charset="0"/>
                <a:ea typeface="微软雅黑" panose="020B0503020204020204" charset="-122"/>
              </a:rPr>
              <a:t>右脑开发和全脑革命</a:t>
            </a:r>
            <a:endParaRPr lang="zh-CN" altLang="en-US" sz="1600" spc="150" dirty="0">
              <a:solidFill>
                <a:schemeClr val="tx1">
                  <a:lumMod val="75000"/>
                  <a:lumOff val="25000"/>
                </a:schemeClr>
              </a:solidFill>
              <a:latin typeface="Arial" panose="020B0604020202090204" pitchFamily="34" charset="0"/>
              <a:ea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solidFill>
                  <a:schemeClr val="tx1">
                    <a:lumMod val="75000"/>
                    <a:lumOff val="25000"/>
                  </a:schemeClr>
                </a:solidFill>
                <a:latin typeface="Arial" panose="020B0604020202090204" pitchFamily="34" charset="0"/>
                <a:ea typeface="微软雅黑" panose="020B0503020204020204" charset="-122"/>
              </a:rPr>
              <a:t>右脑开发历史背景</a:t>
            </a:r>
            <a:endParaRPr lang="zh-CN" altLang="en-US" sz="1600" spc="160" dirty="0">
              <a:solidFill>
                <a:schemeClr val="tx1">
                  <a:lumMod val="75000"/>
                  <a:lumOff val="25000"/>
                </a:schemeClr>
              </a:solidFill>
              <a:latin typeface="Arial" panose="020B0604020202090204" pitchFamily="34" charset="0"/>
              <a:ea typeface="微软雅黑" panose="020B0503020204020204" charset="-122"/>
            </a:endParaRPr>
          </a:p>
          <a:p>
            <a:pPr marL="838200" lvl="2" indent="-254000" algn="l" fontAlgn="ctr">
              <a:lnSpc>
                <a:spcPct val="120000"/>
              </a:lnSpc>
              <a:spcBef>
                <a:spcPts val="0"/>
              </a:spcBef>
              <a:spcAft>
                <a:spcPts val="800"/>
              </a:spcAft>
              <a:buSzPct val="100000"/>
              <a:buFont typeface="Arial" panose="020B0604020202090204" pitchFamily="34" charset="0"/>
              <a:buChar char="●"/>
            </a:pPr>
            <a:r>
              <a:rPr lang="en-US" altLang="zh-CN" sz="1600" spc="150" dirty="0">
                <a:solidFill>
                  <a:schemeClr val="tx1">
                    <a:lumMod val="75000"/>
                    <a:lumOff val="25000"/>
                  </a:schemeClr>
                </a:solidFill>
                <a:latin typeface="Arial" panose="020B0604020202090204" pitchFamily="34" charset="0"/>
                <a:ea typeface="微软雅黑" panose="020B0503020204020204" charset="-122"/>
              </a:rPr>
              <a:t>20世纪八九十年代  右利手  应试教育和填鸭式的死记硬背的教学和学习方法</a:t>
            </a:r>
            <a:endParaRPr lang="en-US" altLang="zh-CN" sz="1600" spc="150" dirty="0">
              <a:solidFill>
                <a:schemeClr val="tx1">
                  <a:lumMod val="75000"/>
                  <a:lumOff val="25000"/>
                </a:schemeClr>
              </a:solidFill>
              <a:latin typeface="Arial" panose="020B0604020202090204" pitchFamily="34" charset="0"/>
              <a:ea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solidFill>
                  <a:schemeClr val="tx1">
                    <a:lumMod val="75000"/>
                    <a:lumOff val="25000"/>
                  </a:schemeClr>
                </a:solidFill>
                <a:latin typeface="Arial" panose="020B0604020202090204" pitchFamily="34" charset="0"/>
                <a:ea typeface="微软雅黑" panose="020B0503020204020204" charset="-122"/>
              </a:rPr>
              <a:t>右脑开发的方法</a:t>
            </a:r>
            <a:endParaRPr lang="zh-CN" altLang="en-US" sz="1600" spc="160" dirty="0">
              <a:solidFill>
                <a:schemeClr val="tx1">
                  <a:lumMod val="75000"/>
                  <a:lumOff val="25000"/>
                </a:schemeClr>
              </a:solidFill>
              <a:latin typeface="Arial" panose="020B0604020202090204" pitchFamily="34" charset="0"/>
              <a:ea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solidFill>
                  <a:schemeClr val="tx1">
                    <a:lumMod val="75000"/>
                    <a:lumOff val="25000"/>
                  </a:schemeClr>
                </a:solidFill>
                <a:latin typeface="Arial" panose="020B0604020202090204" pitchFamily="34" charset="0"/>
                <a:ea typeface="微软雅黑" panose="020B0503020204020204" charset="-122"/>
              </a:rPr>
              <a:t>全脑革命（延伸阅读）</a:t>
            </a:r>
            <a:endParaRPr lang="zh-CN" altLang="en-US" sz="1600" spc="160" dirty="0">
              <a:solidFill>
                <a:schemeClr val="tx1">
                  <a:lumMod val="75000"/>
                  <a:lumOff val="25000"/>
                </a:schemeClr>
              </a:solidFill>
              <a:latin typeface="Arial" panose="020B0604020202090204" pitchFamily="34" charset="0"/>
              <a:ea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90204" pitchFamily="34" charset="0"/>
              <a:buChar char="○"/>
            </a:pPr>
            <a:r>
              <a:rPr lang="zh-CN" altLang="en-US" sz="1600" spc="160" dirty="0">
                <a:solidFill>
                  <a:schemeClr val="tx1">
                    <a:lumMod val="75000"/>
                    <a:lumOff val="25000"/>
                  </a:schemeClr>
                </a:solidFill>
                <a:latin typeface="Arial" panose="020B0604020202090204" pitchFamily="34" charset="0"/>
                <a:ea typeface="微软雅黑" panose="020B0503020204020204" charset="-122"/>
              </a:rPr>
              <a:t>脑功能定位研究      “裂脑人”研究     半脑人研究   左右脑关系研究</a:t>
            </a:r>
            <a:endParaRPr lang="zh-CN" altLang="en-US" sz="1600" spc="160" dirty="0">
              <a:solidFill>
                <a:schemeClr val="tx1">
                  <a:lumMod val="75000"/>
                  <a:lumOff val="25000"/>
                </a:schemeClr>
              </a:solidFill>
              <a:latin typeface="Arial" panose="020B0604020202090204" pitchFamily="34" charset="0"/>
              <a:ea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文本框 70"/>
          <p:cNvSpPr txBox="1"/>
          <p:nvPr>
            <p:custDataLst>
              <p:tags r:id="rId1"/>
            </p:custDataLst>
          </p:nvPr>
        </p:nvSpPr>
        <p:spPr>
          <a:xfrm>
            <a:off x="2448037" y="1148311"/>
            <a:ext cx="7295926" cy="580540"/>
          </a:xfrm>
          <a:prstGeom prst="rect">
            <a:avLst/>
          </a:prstGeom>
          <a:noFill/>
        </p:spPr>
        <p:txBody>
          <a:bodyPr wrap="square" rtlCol="0" anchor="ctr">
            <a:normAutofit fontScale="90000"/>
          </a:bodyPr>
          <a:p>
            <a:pPr marL="0" indent="0" algn="ctr">
              <a:lnSpc>
                <a:spcPct val="100000"/>
              </a:lnSpc>
              <a:spcBef>
                <a:spcPts val="0"/>
              </a:spcBef>
              <a:spcAft>
                <a:spcPts val="0"/>
              </a:spcAft>
              <a:buSzPct val="100000"/>
            </a:pPr>
            <a:r>
              <a:rPr lang="zh-CN" altLang="en-US" sz="3200" b="1" spc="160" dirty="0">
                <a:solidFill>
                  <a:srgbClr val="C00000"/>
                </a:solidFill>
                <a:latin typeface="Arial" panose="020B0604020202090204" pitchFamily="34" charset="0"/>
                <a:ea typeface="微软雅黑" panose="020B0503020204020204" charset="-122"/>
                <a:cs typeface="+mj-cs"/>
              </a:rPr>
              <a:t>脑功能开发的基本途径</a:t>
            </a:r>
            <a:endParaRPr lang="zh-CN" altLang="en-US" sz="3200" b="1" spc="160" dirty="0">
              <a:solidFill>
                <a:srgbClr val="C00000"/>
              </a:solidFill>
              <a:latin typeface="Arial" panose="020B0604020202090204" pitchFamily="34" charset="0"/>
              <a:ea typeface="微软雅黑" panose="020B0503020204020204" charset="-122"/>
              <a:cs typeface="+mj-cs"/>
            </a:endParaRPr>
          </a:p>
        </p:txBody>
      </p:sp>
      <p:cxnSp>
        <p:nvCxnSpPr>
          <p:cNvPr id="34" name="直接连接符 33"/>
          <p:cNvCxnSpPr/>
          <p:nvPr>
            <p:custDataLst>
              <p:tags r:id="rId2"/>
            </p:custDataLst>
          </p:nvPr>
        </p:nvCxnSpPr>
        <p:spPr>
          <a:xfrm>
            <a:off x="1619400" y="2343175"/>
            <a:ext cx="8953201"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任意多边形 35"/>
          <p:cNvSpPr/>
          <p:nvPr>
            <p:custDataLst>
              <p:tags r:id="rId3"/>
            </p:custDataLst>
          </p:nvPr>
        </p:nvSpPr>
        <p:spPr>
          <a:xfrm>
            <a:off x="8079518"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rPr>
              <a:t>C</a:t>
            </a:r>
            <a:endPar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endParaRPr>
          </a:p>
        </p:txBody>
      </p:sp>
      <p:sp>
        <p:nvSpPr>
          <p:cNvPr id="37" name="矩形 36"/>
          <p:cNvSpPr/>
          <p:nvPr>
            <p:custDataLst>
              <p:tags r:id="rId4"/>
            </p:custDataLst>
          </p:nvPr>
        </p:nvSpPr>
        <p:spPr>
          <a:xfrm>
            <a:off x="8079518" y="2840107"/>
            <a:ext cx="2080377" cy="105685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3">
                  <a:lumMod val="75000"/>
                </a:schemeClr>
              </a:solidFill>
              <a:latin typeface="Arial" panose="020B0604020202090204" pitchFamily="34" charset="0"/>
              <a:ea typeface="微软雅黑" panose="020B0503020204020204" charset="-122"/>
              <a:sym typeface="Arial" panose="020B0604020202090204" pitchFamily="34" charset="0"/>
            </a:endParaRPr>
          </a:p>
        </p:txBody>
      </p:sp>
      <p:sp>
        <p:nvSpPr>
          <p:cNvPr id="38" name="圆角矩形 37"/>
          <p:cNvSpPr/>
          <p:nvPr>
            <p:custDataLst>
              <p:tags r:id="rId5"/>
            </p:custDataLst>
          </p:nvPr>
        </p:nvSpPr>
        <p:spPr>
          <a:xfrm>
            <a:off x="8386943" y="2301061"/>
            <a:ext cx="151606" cy="437973"/>
          </a:xfrm>
          <a:prstGeom prst="roundRect">
            <a:avLst>
              <a:gd name="adj" fmla="val 50000"/>
            </a:avLst>
          </a:prstGeom>
          <a:solidFill>
            <a:schemeClr val="accent3">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43" name="圆角矩形 42"/>
          <p:cNvSpPr/>
          <p:nvPr>
            <p:custDataLst>
              <p:tags r:id="rId6"/>
            </p:custDataLst>
          </p:nvPr>
        </p:nvSpPr>
        <p:spPr>
          <a:xfrm>
            <a:off x="9700865" y="2301061"/>
            <a:ext cx="151606" cy="437973"/>
          </a:xfrm>
          <a:prstGeom prst="roundRect">
            <a:avLst>
              <a:gd name="adj" fmla="val 50000"/>
            </a:avLst>
          </a:prstGeom>
          <a:solidFill>
            <a:schemeClr val="accent3">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50" name="任意多边形 49"/>
          <p:cNvSpPr/>
          <p:nvPr>
            <p:custDataLst>
              <p:tags r:id="rId7"/>
            </p:custDataLst>
          </p:nvPr>
        </p:nvSpPr>
        <p:spPr>
          <a:xfrm>
            <a:off x="5055812"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rPr>
              <a:t>B</a:t>
            </a:r>
            <a:endPar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endParaRPr>
          </a:p>
        </p:txBody>
      </p:sp>
      <p:sp>
        <p:nvSpPr>
          <p:cNvPr id="55" name="矩形 54"/>
          <p:cNvSpPr/>
          <p:nvPr>
            <p:custDataLst>
              <p:tags r:id="rId8"/>
            </p:custDataLst>
          </p:nvPr>
        </p:nvSpPr>
        <p:spPr>
          <a:xfrm>
            <a:off x="5055812" y="2840107"/>
            <a:ext cx="2080377" cy="105685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2">
                  <a:lumMod val="75000"/>
                </a:schemeClr>
              </a:solidFill>
              <a:latin typeface="Arial" panose="020B0604020202090204" pitchFamily="34" charset="0"/>
              <a:ea typeface="微软雅黑" panose="020B0503020204020204" charset="-122"/>
              <a:sym typeface="Arial" panose="020B0604020202090204" pitchFamily="34" charset="0"/>
            </a:endParaRPr>
          </a:p>
        </p:txBody>
      </p:sp>
      <p:sp>
        <p:nvSpPr>
          <p:cNvPr id="60" name="圆角矩形 59"/>
          <p:cNvSpPr/>
          <p:nvPr>
            <p:custDataLst>
              <p:tags r:id="rId9"/>
            </p:custDataLst>
          </p:nvPr>
        </p:nvSpPr>
        <p:spPr>
          <a:xfrm>
            <a:off x="5363237" y="2301061"/>
            <a:ext cx="151606" cy="437973"/>
          </a:xfrm>
          <a:prstGeom prst="roundRect">
            <a:avLst>
              <a:gd name="adj" fmla="val 50000"/>
            </a:avLst>
          </a:prstGeom>
          <a:solidFill>
            <a:schemeClr val="accent2">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65" name="圆角矩形 64"/>
          <p:cNvSpPr/>
          <p:nvPr>
            <p:custDataLst>
              <p:tags r:id="rId10"/>
            </p:custDataLst>
          </p:nvPr>
        </p:nvSpPr>
        <p:spPr>
          <a:xfrm>
            <a:off x="6677159" y="2301061"/>
            <a:ext cx="151606" cy="437973"/>
          </a:xfrm>
          <a:prstGeom prst="roundRect">
            <a:avLst>
              <a:gd name="adj" fmla="val 50000"/>
            </a:avLst>
          </a:prstGeom>
          <a:solidFill>
            <a:schemeClr val="accent2">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72" name="任意多边形 71"/>
          <p:cNvSpPr/>
          <p:nvPr>
            <p:custDataLst>
              <p:tags r:id="rId11"/>
            </p:custDataLst>
          </p:nvPr>
        </p:nvSpPr>
        <p:spPr>
          <a:xfrm>
            <a:off x="5055812"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rPr>
              <a:t>E</a:t>
            </a:r>
            <a:endPar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endParaRPr>
          </a:p>
        </p:txBody>
      </p:sp>
      <p:sp>
        <p:nvSpPr>
          <p:cNvPr id="73" name="矩形 72"/>
          <p:cNvSpPr/>
          <p:nvPr>
            <p:custDataLst>
              <p:tags r:id="rId12"/>
            </p:custDataLst>
          </p:nvPr>
        </p:nvSpPr>
        <p:spPr>
          <a:xfrm>
            <a:off x="5055812" y="4322481"/>
            <a:ext cx="2080377" cy="1056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5">
                  <a:lumMod val="75000"/>
                </a:schemeClr>
              </a:solidFill>
              <a:latin typeface="Arial" panose="020B0604020202090204" pitchFamily="34" charset="0"/>
              <a:ea typeface="微软雅黑" panose="020B0503020204020204" charset="-122"/>
              <a:sym typeface="Arial" panose="020B0604020202090204" pitchFamily="34" charset="0"/>
            </a:endParaRPr>
          </a:p>
        </p:txBody>
      </p:sp>
      <p:sp>
        <p:nvSpPr>
          <p:cNvPr id="74" name="圆角矩形 73"/>
          <p:cNvSpPr/>
          <p:nvPr>
            <p:custDataLst>
              <p:tags r:id="rId13"/>
            </p:custDataLst>
          </p:nvPr>
        </p:nvSpPr>
        <p:spPr>
          <a:xfrm>
            <a:off x="5363237" y="3783435"/>
            <a:ext cx="151606" cy="437973"/>
          </a:xfrm>
          <a:prstGeom prst="roundRect">
            <a:avLst>
              <a:gd name="adj" fmla="val 50000"/>
            </a:avLst>
          </a:prstGeom>
          <a:solidFill>
            <a:schemeClr val="accent5">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75" name="圆角矩形 74"/>
          <p:cNvSpPr/>
          <p:nvPr>
            <p:custDataLst>
              <p:tags r:id="rId14"/>
            </p:custDataLst>
          </p:nvPr>
        </p:nvSpPr>
        <p:spPr>
          <a:xfrm>
            <a:off x="6677159" y="3783435"/>
            <a:ext cx="151606" cy="437973"/>
          </a:xfrm>
          <a:prstGeom prst="roundRect">
            <a:avLst>
              <a:gd name="adj" fmla="val 50000"/>
            </a:avLst>
          </a:prstGeom>
          <a:solidFill>
            <a:schemeClr val="accent5">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77" name="任意多边形 76"/>
          <p:cNvSpPr/>
          <p:nvPr>
            <p:custDataLst>
              <p:tags r:id="rId15"/>
            </p:custDataLst>
          </p:nvPr>
        </p:nvSpPr>
        <p:spPr>
          <a:xfrm>
            <a:off x="2032106" y="2486360"/>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rPr>
              <a:t>A</a:t>
            </a:r>
            <a:endPar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endParaRPr>
          </a:p>
        </p:txBody>
      </p:sp>
      <p:sp>
        <p:nvSpPr>
          <p:cNvPr id="78" name="矩形 77"/>
          <p:cNvSpPr/>
          <p:nvPr>
            <p:custDataLst>
              <p:tags r:id="rId16"/>
            </p:custDataLst>
          </p:nvPr>
        </p:nvSpPr>
        <p:spPr>
          <a:xfrm>
            <a:off x="2032106" y="2840107"/>
            <a:ext cx="2080377" cy="105685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1">
                  <a:lumMod val="75000"/>
                </a:schemeClr>
              </a:solidFill>
              <a:latin typeface="Arial" panose="020B0604020202090204" pitchFamily="34" charset="0"/>
              <a:ea typeface="微软雅黑" panose="020B0503020204020204" charset="-122"/>
              <a:sym typeface="Arial" panose="020B0604020202090204" pitchFamily="34" charset="0"/>
            </a:endParaRPr>
          </a:p>
        </p:txBody>
      </p:sp>
      <p:sp>
        <p:nvSpPr>
          <p:cNvPr id="79" name="圆角矩形 78"/>
          <p:cNvSpPr/>
          <p:nvPr>
            <p:custDataLst>
              <p:tags r:id="rId17"/>
            </p:custDataLst>
          </p:nvPr>
        </p:nvSpPr>
        <p:spPr>
          <a:xfrm>
            <a:off x="2339531" y="2301061"/>
            <a:ext cx="151606" cy="437973"/>
          </a:xfrm>
          <a:prstGeom prst="roundRect">
            <a:avLst>
              <a:gd name="adj" fmla="val 50000"/>
            </a:avLst>
          </a:prstGeom>
          <a:solidFill>
            <a:schemeClr val="accent1">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80" name="圆角矩形 79"/>
          <p:cNvSpPr/>
          <p:nvPr>
            <p:custDataLst>
              <p:tags r:id="rId18"/>
            </p:custDataLst>
          </p:nvPr>
        </p:nvSpPr>
        <p:spPr>
          <a:xfrm>
            <a:off x="3653453" y="2301061"/>
            <a:ext cx="151606" cy="437973"/>
          </a:xfrm>
          <a:prstGeom prst="roundRect">
            <a:avLst>
              <a:gd name="adj" fmla="val 50000"/>
            </a:avLst>
          </a:prstGeom>
          <a:solidFill>
            <a:schemeClr val="accent1">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82" name="任意多边形 81"/>
          <p:cNvSpPr/>
          <p:nvPr>
            <p:custDataLst>
              <p:tags r:id="rId19"/>
            </p:custDataLst>
          </p:nvPr>
        </p:nvSpPr>
        <p:spPr>
          <a:xfrm>
            <a:off x="2032106"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rPr>
              <a:t>D</a:t>
            </a:r>
            <a:endPar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endParaRPr>
          </a:p>
        </p:txBody>
      </p:sp>
      <p:sp>
        <p:nvSpPr>
          <p:cNvPr id="83" name="矩形 82"/>
          <p:cNvSpPr/>
          <p:nvPr>
            <p:custDataLst>
              <p:tags r:id="rId20"/>
            </p:custDataLst>
          </p:nvPr>
        </p:nvSpPr>
        <p:spPr>
          <a:xfrm>
            <a:off x="2032106" y="4322481"/>
            <a:ext cx="2080377" cy="105685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4">
                  <a:lumMod val="75000"/>
                </a:schemeClr>
              </a:solidFill>
              <a:latin typeface="Arial" panose="020B0604020202090204" pitchFamily="34" charset="0"/>
              <a:ea typeface="微软雅黑" panose="020B0503020204020204" charset="-122"/>
              <a:sym typeface="Arial" panose="020B0604020202090204" pitchFamily="34" charset="0"/>
            </a:endParaRPr>
          </a:p>
        </p:txBody>
      </p:sp>
      <p:sp>
        <p:nvSpPr>
          <p:cNvPr id="84" name="圆角矩形 83"/>
          <p:cNvSpPr/>
          <p:nvPr>
            <p:custDataLst>
              <p:tags r:id="rId21"/>
            </p:custDataLst>
          </p:nvPr>
        </p:nvSpPr>
        <p:spPr>
          <a:xfrm>
            <a:off x="2339531" y="3783435"/>
            <a:ext cx="151606" cy="437973"/>
          </a:xfrm>
          <a:prstGeom prst="roundRect">
            <a:avLst>
              <a:gd name="adj" fmla="val 50000"/>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85" name="圆角矩形 84"/>
          <p:cNvSpPr/>
          <p:nvPr>
            <p:custDataLst>
              <p:tags r:id="rId22"/>
            </p:custDataLst>
          </p:nvPr>
        </p:nvSpPr>
        <p:spPr>
          <a:xfrm>
            <a:off x="3653453" y="3783435"/>
            <a:ext cx="151606" cy="437973"/>
          </a:xfrm>
          <a:prstGeom prst="roundRect">
            <a:avLst>
              <a:gd name="adj" fmla="val 50000"/>
            </a:avLst>
          </a:prstGeom>
          <a:solidFill>
            <a:schemeClr val="accent4">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87" name="任意多边形 86"/>
          <p:cNvSpPr/>
          <p:nvPr>
            <p:custDataLst>
              <p:tags r:id="rId23"/>
            </p:custDataLst>
          </p:nvPr>
        </p:nvSpPr>
        <p:spPr>
          <a:xfrm>
            <a:off x="8079518" y="3968734"/>
            <a:ext cx="2080377" cy="353748"/>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algn="ctr">
              <a:lnSpc>
                <a:spcPct val="100000"/>
              </a:lnSpc>
              <a:spcBef>
                <a:spcPts val="0"/>
              </a:spcBef>
              <a:spcAft>
                <a:spcPts val="800"/>
              </a:spcAft>
            </a:pPr>
            <a:r>
              <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rPr>
              <a:t>E</a:t>
            </a:r>
            <a:endParaRPr lang="en-US" altLang="zh-CN" sz="1600" spc="80" dirty="0">
              <a:solidFill>
                <a:schemeClr val="bg1"/>
              </a:solidFill>
              <a:latin typeface="Arial" panose="020B0604020202090204" pitchFamily="34" charset="0"/>
              <a:ea typeface="微软雅黑" panose="020B0503020204020204" charset="-122"/>
              <a:cs typeface="Arial" panose="020B0604020202090204" pitchFamily="34" charset="0"/>
              <a:sym typeface="Arial" panose="020B0604020202090204" pitchFamily="34" charset="0"/>
            </a:endParaRPr>
          </a:p>
        </p:txBody>
      </p:sp>
      <p:sp>
        <p:nvSpPr>
          <p:cNvPr id="88" name="矩形 87"/>
          <p:cNvSpPr/>
          <p:nvPr>
            <p:custDataLst>
              <p:tags r:id="rId24"/>
            </p:custDataLst>
          </p:nvPr>
        </p:nvSpPr>
        <p:spPr>
          <a:xfrm>
            <a:off x="8079518" y="4322481"/>
            <a:ext cx="2080377" cy="105685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p>
            <a:pPr algn="ctr">
              <a:lnSpc>
                <a:spcPct val="120000"/>
              </a:lnSpc>
            </a:pPr>
            <a:endParaRPr lang="zh-CN" altLang="en-US" sz="1400" spc="150" dirty="0">
              <a:solidFill>
                <a:schemeClr val="accent6">
                  <a:lumMod val="75000"/>
                </a:schemeClr>
              </a:solidFill>
              <a:latin typeface="Arial" panose="020B0604020202090204" pitchFamily="34" charset="0"/>
              <a:ea typeface="微软雅黑" panose="020B0503020204020204" charset="-122"/>
              <a:sym typeface="Arial" panose="020B0604020202090204" pitchFamily="34" charset="0"/>
            </a:endParaRPr>
          </a:p>
        </p:txBody>
      </p:sp>
      <p:sp>
        <p:nvSpPr>
          <p:cNvPr id="89" name="圆角矩形 88"/>
          <p:cNvSpPr/>
          <p:nvPr>
            <p:custDataLst>
              <p:tags r:id="rId25"/>
            </p:custDataLst>
          </p:nvPr>
        </p:nvSpPr>
        <p:spPr>
          <a:xfrm>
            <a:off x="8386943" y="3783435"/>
            <a:ext cx="151606" cy="437973"/>
          </a:xfrm>
          <a:prstGeom prst="roundRect">
            <a:avLst>
              <a:gd name="adj" fmla="val 50000"/>
            </a:avLst>
          </a:prstGeom>
          <a:solidFill>
            <a:schemeClr val="accent6">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90" name="圆角矩形 89"/>
          <p:cNvSpPr/>
          <p:nvPr>
            <p:custDataLst>
              <p:tags r:id="rId26"/>
            </p:custDataLst>
          </p:nvPr>
        </p:nvSpPr>
        <p:spPr>
          <a:xfrm>
            <a:off x="9700865" y="3783435"/>
            <a:ext cx="151606" cy="437973"/>
          </a:xfrm>
          <a:prstGeom prst="roundRect">
            <a:avLst>
              <a:gd name="adj" fmla="val 50000"/>
            </a:avLst>
          </a:prstGeom>
          <a:solidFill>
            <a:schemeClr val="accent6">
              <a:lumMod val="60000"/>
              <a:lumOff val="4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latin typeface="Arial" panose="020B0604020202090204" pitchFamily="34" charset="0"/>
              <a:ea typeface="微软雅黑" panose="020B0503020204020204" charset="-122"/>
              <a:sym typeface="Arial" panose="020B0604020202090204" pitchFamily="34" charset="0"/>
            </a:endParaRPr>
          </a:p>
        </p:txBody>
      </p:sp>
      <p:sp>
        <p:nvSpPr>
          <p:cNvPr id="3" name="文本框 2"/>
          <p:cNvSpPr txBox="1"/>
          <p:nvPr>
            <p:custDataLst>
              <p:tags r:id="rId27"/>
            </p:custDataLst>
          </p:nvPr>
        </p:nvSpPr>
        <p:spPr>
          <a:xfrm>
            <a:off x="2032106" y="2882217"/>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en-US" altLang="zh-CN" sz="2400" spc="260" dirty="0">
                <a:solidFill>
                  <a:schemeClr val="dk1"/>
                </a:solidFill>
                <a:latin typeface="Arial" panose="020B0604020202090204" pitchFamily="34" charset="0"/>
                <a:ea typeface="微软雅黑" panose="020B0503020204020204" charset="-122"/>
              </a:rPr>
              <a:t>学习健脑</a:t>
            </a:r>
            <a:endParaRPr lang="en-US" altLang="zh-CN" sz="2400" spc="260" dirty="0">
              <a:solidFill>
                <a:schemeClr val="dk1"/>
              </a:solidFill>
              <a:latin typeface="Arial" panose="020B0604020202090204" pitchFamily="34" charset="0"/>
              <a:ea typeface="微软雅黑" panose="020B0503020204020204" charset="-122"/>
            </a:endParaRPr>
          </a:p>
        </p:txBody>
      </p:sp>
      <p:sp>
        <p:nvSpPr>
          <p:cNvPr id="31" name="文本框 30"/>
          <p:cNvSpPr txBox="1"/>
          <p:nvPr>
            <p:custDataLst>
              <p:tags r:id="rId28"/>
            </p:custDataLst>
          </p:nvPr>
        </p:nvSpPr>
        <p:spPr>
          <a:xfrm>
            <a:off x="5055812" y="2871830"/>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en-US" altLang="zh-CN" sz="2400" spc="260" dirty="0">
                <a:solidFill>
                  <a:schemeClr val="dk1"/>
                </a:solidFill>
                <a:latin typeface="Arial" panose="020B0604020202090204" pitchFamily="34" charset="0"/>
                <a:ea typeface="微软雅黑" panose="020B0503020204020204" charset="-122"/>
              </a:rPr>
              <a:t>运动练脑</a:t>
            </a:r>
            <a:endParaRPr lang="en-US" altLang="zh-CN" sz="2400" spc="260" dirty="0">
              <a:solidFill>
                <a:schemeClr val="dk1"/>
              </a:solidFill>
              <a:latin typeface="Arial" panose="020B0604020202090204" pitchFamily="34" charset="0"/>
              <a:ea typeface="微软雅黑" panose="020B0503020204020204" charset="-122"/>
            </a:endParaRPr>
          </a:p>
        </p:txBody>
      </p:sp>
      <p:sp>
        <p:nvSpPr>
          <p:cNvPr id="32" name="文本框 31"/>
          <p:cNvSpPr txBox="1"/>
          <p:nvPr>
            <p:custDataLst>
              <p:tags r:id="rId29"/>
            </p:custDataLst>
          </p:nvPr>
        </p:nvSpPr>
        <p:spPr>
          <a:xfrm>
            <a:off x="8079518" y="2871830"/>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en-US" altLang="zh-CN" sz="2400" spc="260" dirty="0">
                <a:solidFill>
                  <a:schemeClr val="dk1"/>
                </a:solidFill>
                <a:latin typeface="Arial" panose="020B0604020202090204" pitchFamily="34" charset="0"/>
                <a:ea typeface="微软雅黑" panose="020B0503020204020204" charset="-122"/>
              </a:rPr>
              <a:t>营养育脑</a:t>
            </a:r>
            <a:endParaRPr lang="en-US" altLang="zh-CN" sz="2400" spc="260" dirty="0">
              <a:solidFill>
                <a:schemeClr val="dk1"/>
              </a:solidFill>
              <a:latin typeface="Arial" panose="020B0604020202090204" pitchFamily="34" charset="0"/>
              <a:ea typeface="微软雅黑" panose="020B0503020204020204" charset="-122"/>
            </a:endParaRPr>
          </a:p>
        </p:txBody>
      </p:sp>
      <p:sp>
        <p:nvSpPr>
          <p:cNvPr id="39" name="文本框 38"/>
          <p:cNvSpPr txBox="1"/>
          <p:nvPr>
            <p:custDataLst>
              <p:tags r:id="rId30"/>
            </p:custDataLst>
          </p:nvPr>
        </p:nvSpPr>
        <p:spPr>
          <a:xfrm>
            <a:off x="2032106" y="4354204"/>
            <a:ext cx="2080377" cy="1014747"/>
          </a:xfrm>
          <a:prstGeom prst="rect">
            <a:avLst/>
          </a:prstGeom>
          <a:noFill/>
        </p:spPr>
        <p:txBody>
          <a:bodyPr wrap="square" rtlCol="0" anchor="ctr">
            <a:normAutofit/>
          </a:bodyPr>
          <a:p>
            <a:pPr marL="0" lvl="0" indent="0" algn="l">
              <a:lnSpc>
                <a:spcPct val="120000"/>
              </a:lnSpc>
              <a:spcBef>
                <a:spcPts val="0"/>
              </a:spcBef>
              <a:spcAft>
                <a:spcPts val="800"/>
              </a:spcAft>
              <a:buSzPct val="100000"/>
            </a:pPr>
            <a:r>
              <a:rPr lang="en-US" altLang="zh-CN" sz="2400" spc="160" dirty="0">
                <a:solidFill>
                  <a:schemeClr val="dk1"/>
                </a:solidFill>
                <a:latin typeface="Arial" panose="020B0604020202090204" pitchFamily="34" charset="0"/>
                <a:ea typeface="微软雅黑" panose="020B0503020204020204" charset="-122"/>
              </a:rPr>
              <a:t>充足的、高质量的睡眠</a:t>
            </a:r>
            <a:endParaRPr lang="en-US" altLang="zh-CN" sz="2400" spc="160" dirty="0">
              <a:solidFill>
                <a:schemeClr val="dk1"/>
              </a:solidFill>
              <a:latin typeface="Arial" panose="020B0604020202090204" pitchFamily="34" charset="0"/>
              <a:ea typeface="微软雅黑" panose="020B0503020204020204" charset="-122"/>
            </a:endParaRPr>
          </a:p>
        </p:txBody>
      </p:sp>
      <p:sp>
        <p:nvSpPr>
          <p:cNvPr id="40" name="文本框 39"/>
          <p:cNvSpPr txBox="1"/>
          <p:nvPr>
            <p:custDataLst>
              <p:tags r:id="rId31"/>
            </p:custDataLst>
          </p:nvPr>
        </p:nvSpPr>
        <p:spPr>
          <a:xfrm>
            <a:off x="5055812" y="4354204"/>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en-US" altLang="zh-CN" sz="2400" spc="360" dirty="0">
                <a:solidFill>
                  <a:schemeClr val="dk1"/>
                </a:solidFill>
                <a:latin typeface="Arial" panose="020B0604020202090204" pitchFamily="34" charset="0"/>
                <a:ea typeface="微软雅黑" panose="020B0503020204020204" charset="-122"/>
              </a:rPr>
              <a:t>戒烟酒</a:t>
            </a:r>
            <a:endParaRPr lang="en-US" altLang="zh-CN" sz="2400" spc="360" dirty="0">
              <a:solidFill>
                <a:schemeClr val="dk1"/>
              </a:solidFill>
              <a:latin typeface="Arial" panose="020B0604020202090204" pitchFamily="34" charset="0"/>
              <a:ea typeface="微软雅黑" panose="020B0503020204020204" charset="-122"/>
            </a:endParaRPr>
          </a:p>
        </p:txBody>
      </p:sp>
      <p:sp>
        <p:nvSpPr>
          <p:cNvPr id="41" name="文本框 40"/>
          <p:cNvSpPr txBox="1"/>
          <p:nvPr>
            <p:custDataLst>
              <p:tags r:id="rId32"/>
            </p:custDataLst>
          </p:nvPr>
        </p:nvSpPr>
        <p:spPr>
          <a:xfrm>
            <a:off x="8079518" y="4354204"/>
            <a:ext cx="2080377" cy="1014747"/>
          </a:xfrm>
          <a:prstGeom prst="rect">
            <a:avLst/>
          </a:prstGeom>
          <a:noFill/>
        </p:spPr>
        <p:txBody>
          <a:bodyPr wrap="square" rtlCol="0" anchor="ctr">
            <a:normAutofit/>
          </a:bodyPr>
          <a:p>
            <a:pPr marL="0" lvl="0" indent="0" algn="ctr">
              <a:lnSpc>
                <a:spcPct val="100000"/>
              </a:lnSpc>
              <a:spcBef>
                <a:spcPts val="0"/>
              </a:spcBef>
              <a:spcAft>
                <a:spcPts val="800"/>
              </a:spcAft>
              <a:buSzPct val="100000"/>
            </a:pPr>
            <a:r>
              <a:rPr lang="en-US" altLang="zh-CN" sz="2400" spc="260" dirty="0">
                <a:solidFill>
                  <a:schemeClr val="dk1"/>
                </a:solidFill>
                <a:latin typeface="Arial" panose="020B0604020202090204" pitchFamily="34" charset="0"/>
                <a:ea typeface="微软雅黑" panose="020B0503020204020204" charset="-122"/>
              </a:rPr>
              <a:t>远离毒品</a:t>
            </a:r>
            <a:endParaRPr lang="en-US" altLang="zh-CN" sz="2400" spc="260" dirty="0">
              <a:solidFill>
                <a:schemeClr val="dk1"/>
              </a:solidFill>
              <a:latin typeface="Arial" panose="020B0604020202090204" pitchFamily="34" charset="0"/>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327519" y="4192806"/>
              <a:ext cx="4320000" cy="658718"/>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rPr>
                <a:t>心理学的研究对象</a:t>
              </a:r>
              <a:endPar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07121" y="3092873"/>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rPr>
                <a:t>任务一</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9115160" y="0"/>
            <a:ext cx="3083190" cy="4178868"/>
            <a:chOff x="9115160" y="0"/>
            <a:chExt cx="3083190" cy="4178868"/>
          </a:xfrm>
        </p:grpSpPr>
        <p:cxnSp>
          <p:nvCxnSpPr>
            <p:cNvPr id="7" name="直接连接符 6"/>
            <p:cNvCxnSpPr/>
            <p:nvPr>
              <p:custDataLst>
                <p:tags r:id="rId2"/>
              </p:custDataLst>
            </p:nvPr>
          </p:nvCxnSpPr>
          <p:spPr>
            <a:xfrm>
              <a:off x="1193025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a:off x="1166214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4"/>
              </p:custDataLst>
            </p:nvPr>
          </p:nvCxnSpPr>
          <p:spPr>
            <a:xfrm>
              <a:off x="1152809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5999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099188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911516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8"/>
              </p:custDataLst>
            </p:nvPr>
          </p:nvCxnSpPr>
          <p:spPr>
            <a:xfrm>
              <a:off x="965136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a:off x="1018757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0"/>
              </p:custDataLst>
            </p:nvPr>
          </p:nvCxnSpPr>
          <p:spPr>
            <a:xfrm>
              <a:off x="924921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1"/>
              </p:custDataLst>
            </p:nvPr>
          </p:nvCxnSpPr>
          <p:spPr>
            <a:xfrm>
              <a:off x="991947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2"/>
              </p:custDataLst>
            </p:nvPr>
          </p:nvCxnSpPr>
          <p:spPr>
            <a:xfrm>
              <a:off x="1045568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3"/>
              </p:custDataLst>
            </p:nvPr>
          </p:nvCxnSpPr>
          <p:spPr>
            <a:xfrm>
              <a:off x="1072378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4"/>
              </p:custDataLst>
            </p:nvPr>
          </p:nvCxnSpPr>
          <p:spPr>
            <a:xfrm>
              <a:off x="1219835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5"/>
              </p:custDataLst>
            </p:nvPr>
          </p:nvCxnSpPr>
          <p:spPr>
            <a:xfrm>
              <a:off x="1206430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6"/>
              </p:custDataLst>
            </p:nvPr>
          </p:nvCxnSpPr>
          <p:spPr>
            <a:xfrm>
              <a:off x="1179620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a:off x="1139404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8"/>
              </p:custDataLst>
            </p:nvPr>
          </p:nvCxnSpPr>
          <p:spPr>
            <a:xfrm>
              <a:off x="1112594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9"/>
              </p:custDataLst>
            </p:nvPr>
          </p:nvCxnSpPr>
          <p:spPr>
            <a:xfrm>
              <a:off x="938326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0"/>
              </p:custDataLst>
            </p:nvPr>
          </p:nvCxnSpPr>
          <p:spPr>
            <a:xfrm>
              <a:off x="9785420"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1"/>
              </p:custDataLst>
            </p:nvPr>
          </p:nvCxnSpPr>
          <p:spPr>
            <a:xfrm>
              <a:off x="10321628"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a:off x="951731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3"/>
              </p:custDataLst>
            </p:nvPr>
          </p:nvCxnSpPr>
          <p:spPr>
            <a:xfrm>
              <a:off x="10053524"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24"/>
              </p:custDataLst>
            </p:nvPr>
          </p:nvCxnSpPr>
          <p:spPr>
            <a:xfrm>
              <a:off x="10589732"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25"/>
              </p:custDataLst>
            </p:nvPr>
          </p:nvCxnSpPr>
          <p:spPr>
            <a:xfrm>
              <a:off x="10857836" y="0"/>
              <a:ext cx="0" cy="4178868"/>
            </a:xfrm>
            <a:prstGeom prst="line">
              <a:avLst/>
            </a:prstGeom>
            <a:ln w="12700">
              <a:solidFill>
                <a:srgbClr val="FDF1F0"/>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custDataLst>
              <p:tags r:id="rId26"/>
            </p:custDataLst>
          </p:nvPr>
        </p:nvSpPr>
        <p:spPr>
          <a:xfrm>
            <a:off x="7490369" y="948895"/>
            <a:ext cx="3842284" cy="3842284"/>
          </a:xfrm>
          <a:prstGeom prst="ellipse">
            <a:avLst/>
          </a:prstGeom>
          <a:solidFill>
            <a:schemeClr val="accent1"/>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3" name="任意多边形: 形状 19"/>
          <p:cNvSpPr/>
          <p:nvPr>
            <p:custDataLst>
              <p:tags r:id="rId27"/>
            </p:custDataLst>
          </p:nvPr>
        </p:nvSpPr>
        <p:spPr>
          <a:xfrm>
            <a:off x="6352684" y="2805790"/>
            <a:ext cx="5839318" cy="4052211"/>
          </a:xfrm>
          <a:custGeom>
            <a:avLst/>
            <a:gdLst>
              <a:gd name="connsiteX0" fmla="*/ 3152097 w 5400187"/>
              <a:gd name="connsiteY0" fmla="*/ 0 h 3747475"/>
              <a:gd name="connsiteX1" fmla="*/ 5380966 w 5400187"/>
              <a:gd name="connsiteY1" fmla="*/ 923228 h 3747475"/>
              <a:gd name="connsiteX2" fmla="*/ 5400187 w 5400187"/>
              <a:gd name="connsiteY2" fmla="*/ 944376 h 3747475"/>
              <a:gd name="connsiteX3" fmla="*/ 5400187 w 5400187"/>
              <a:gd name="connsiteY3" fmla="*/ 3747475 h 3747475"/>
              <a:gd name="connsiteX4" fmla="*/ 57954 w 5400187"/>
              <a:gd name="connsiteY4" fmla="*/ 3747475 h 3747475"/>
              <a:gd name="connsiteX5" fmla="*/ 16274 w 5400187"/>
              <a:gd name="connsiteY5" fmla="*/ 3474380 h 3747475"/>
              <a:gd name="connsiteX6" fmla="*/ 0 w 5400187"/>
              <a:gd name="connsiteY6" fmla="*/ 3152096 h 3747475"/>
              <a:gd name="connsiteX7" fmla="*/ 3152097 w 5400187"/>
              <a:gd name="connsiteY7" fmla="*/ 0 h 374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0187" h="3747475">
                <a:moveTo>
                  <a:pt x="3152097" y="0"/>
                </a:moveTo>
                <a:cubicBezTo>
                  <a:pt x="4022524" y="0"/>
                  <a:pt x="4810549" y="352811"/>
                  <a:pt x="5380966" y="923228"/>
                </a:cubicBezTo>
                <a:lnTo>
                  <a:pt x="5400187" y="944376"/>
                </a:lnTo>
                <a:lnTo>
                  <a:pt x="5400187" y="3747475"/>
                </a:lnTo>
                <a:lnTo>
                  <a:pt x="57954" y="3747475"/>
                </a:lnTo>
                <a:lnTo>
                  <a:pt x="16274" y="3474380"/>
                </a:lnTo>
                <a:cubicBezTo>
                  <a:pt x="5513" y="3368416"/>
                  <a:pt x="0" y="3260900"/>
                  <a:pt x="0" y="3152096"/>
                </a:cubicBezTo>
                <a:cubicBezTo>
                  <a:pt x="0" y="1411241"/>
                  <a:pt x="1411242" y="0"/>
                  <a:pt x="3152097" y="0"/>
                </a:cubicBezTo>
                <a:close/>
              </a:path>
            </a:pathLst>
          </a:custGeom>
          <a:solidFill>
            <a:srgbClr val="FAE2D0"/>
          </a:solidFill>
          <a:ln>
            <a:noFill/>
          </a:ln>
          <a:effectLst>
            <a:outerShdw blurRad="660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4" name="任意多边形: 形状 17"/>
          <p:cNvSpPr/>
          <p:nvPr>
            <p:custDataLst>
              <p:tags r:id="rId28"/>
            </p:custDataLst>
          </p:nvPr>
        </p:nvSpPr>
        <p:spPr>
          <a:xfrm>
            <a:off x="0" y="0"/>
            <a:ext cx="9411512" cy="6857999"/>
          </a:xfrm>
          <a:custGeom>
            <a:avLst/>
            <a:gdLst>
              <a:gd name="connsiteX0" fmla="*/ 0 w 9411512"/>
              <a:gd name="connsiteY0" fmla="*/ 0 h 6857999"/>
              <a:gd name="connsiteX1" fmla="*/ 9066539 w 9411512"/>
              <a:gd name="connsiteY1" fmla="*/ 0 h 6857999"/>
              <a:gd name="connsiteX2" fmla="*/ 9141589 w 9411512"/>
              <a:gd name="connsiteY2" fmla="*/ 221804 h 6857999"/>
              <a:gd name="connsiteX3" fmla="*/ 9411512 w 9411512"/>
              <a:gd name="connsiteY3" fmla="*/ 2007174 h 6857999"/>
              <a:gd name="connsiteX4" fmla="*/ 6999850 w 9411512"/>
              <a:gd name="connsiteY4" fmla="*/ 6818295 h 6857999"/>
              <a:gd name="connsiteX5" fmla="*/ 6944016 w 9411512"/>
              <a:gd name="connsiteY5" fmla="*/ 6857999 h 6857999"/>
              <a:gd name="connsiteX6" fmla="*/ 0 w 9411512"/>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1512" h="6857999">
                <a:moveTo>
                  <a:pt x="0" y="0"/>
                </a:moveTo>
                <a:lnTo>
                  <a:pt x="9066539" y="0"/>
                </a:lnTo>
                <a:lnTo>
                  <a:pt x="9141589" y="221804"/>
                </a:lnTo>
                <a:cubicBezTo>
                  <a:pt x="9317011" y="785802"/>
                  <a:pt x="9411512" y="1385452"/>
                  <a:pt x="9411512" y="2007174"/>
                </a:cubicBezTo>
                <a:cubicBezTo>
                  <a:pt x="9411512" y="3975961"/>
                  <a:pt x="8463877" y="5723415"/>
                  <a:pt x="6999850" y="6818295"/>
                </a:cubicBezTo>
                <a:lnTo>
                  <a:pt x="6944016" y="6857999"/>
                </a:lnTo>
                <a:lnTo>
                  <a:pt x="0" y="6857999"/>
                </a:lnTo>
                <a:close/>
              </a:path>
            </a:pathLst>
          </a:custGeom>
          <a:solidFill>
            <a:schemeClr val="lt1">
              <a:alpha val="99000"/>
            </a:schemeClr>
          </a:solidFill>
          <a:ln>
            <a:noFill/>
          </a:ln>
          <a:effectLst>
            <a:outerShdw blurRad="355600" dist="38100" algn="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35" name="直接连接符 34"/>
          <p:cNvCxnSpPr/>
          <p:nvPr>
            <p:custDataLst>
              <p:tags r:id="rId29"/>
            </p:custDataLst>
          </p:nvPr>
        </p:nvCxnSpPr>
        <p:spPr>
          <a:xfrm>
            <a:off x="1140739" y="3016250"/>
            <a:ext cx="0" cy="520499"/>
          </a:xfrm>
          <a:prstGeom prst="line">
            <a:avLst/>
          </a:prstGeom>
          <a:ln w="2857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0"/>
            </p:custDataLst>
          </p:nvPr>
        </p:nvCxnSpPr>
        <p:spPr>
          <a:xfrm>
            <a:off x="1066165"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1"/>
            </p:custDataLst>
          </p:nvPr>
        </p:nvCxnSpPr>
        <p:spPr>
          <a:xfrm>
            <a:off x="1200150" y="5654675"/>
            <a:ext cx="0" cy="516890"/>
          </a:xfrm>
          <a:prstGeom prst="line">
            <a:avLst/>
          </a:prstGeom>
          <a:ln w="12700">
            <a:solidFill>
              <a:srgbClr val="FFDAC3"/>
            </a:solidFill>
          </a:ln>
        </p:spPr>
        <p:style>
          <a:lnRef idx="1">
            <a:schemeClr val="accent1"/>
          </a:lnRef>
          <a:fillRef idx="0">
            <a:schemeClr val="accent1"/>
          </a:fillRef>
          <a:effectRef idx="0">
            <a:schemeClr val="accent1"/>
          </a:effectRef>
          <a:fontRef idx="minor">
            <a:schemeClr val="tx1"/>
          </a:fontRef>
        </p:style>
      </p:cxnSp>
      <p:sp>
        <p:nvSpPr>
          <p:cNvPr id="38" name="Title 6"/>
          <p:cNvSpPr txBox="1"/>
          <p:nvPr>
            <p:custDataLst>
              <p:tags r:id="rId32"/>
            </p:custDataLst>
          </p:nvPr>
        </p:nvSpPr>
        <p:spPr>
          <a:xfrm>
            <a:off x="1371611" y="2237763"/>
            <a:ext cx="6400851" cy="20777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大脑遵循的是“用进废退”原则、经验塑造脑</a:t>
            </a:r>
            <a:endParaRPr lang="zh-CN" altLang="en-US" sz="2000" spc="12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ts val="0"/>
              </a:spcBef>
              <a:spcAft>
                <a:spcPts val="800"/>
              </a:spcAft>
              <a:buSzPct val="100000"/>
              <a:buFont typeface="Wingdings" panose="05000000000000000000" charset="0"/>
              <a:buChar char="l"/>
            </a:pPr>
            <a:r>
              <a:rPr lang="zh-CN" altLang="en-US" sz="2000" spc="12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积极休息、运动增加氧的供应。</a:t>
            </a:r>
            <a:endParaRPr lang="zh-CN" altLang="en-US" sz="2000" spc="12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90204" pitchFamily="34" charset="0"/>
              <a:buChar char="○"/>
            </a:pPr>
            <a:r>
              <a:rPr lang="zh-CN" altLang="en-US" spc="2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手指做简单活动，脑血流量比不动手时增加10%，而做复杂、精巧动作时，则增加35%以上。脑血流量的增加会增强思维的敏捷性。</a:t>
            </a:r>
            <a:endParaRPr lang="zh-CN" altLang="en-US" spc="200" dirty="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custDataLst>
              <p:tags r:id="rId1"/>
            </p:custDataLst>
          </p:nvPr>
        </p:nvSpPr>
        <p:spPr>
          <a:xfrm>
            <a:off x="9142730" y="1555115"/>
            <a:ext cx="6118860" cy="5286375"/>
          </a:xfrm>
          <a:prstGeom prst="ellipse">
            <a:avLst/>
          </a:prstGeom>
          <a:solidFill>
            <a:srgbClr val="548CD4"/>
          </a:solidFill>
          <a:ln>
            <a:noFill/>
          </a:ln>
          <a:effectLst>
            <a:outerShdw blurRad="25400" algn="ctr" rotWithShape="0">
              <a:prstClr val="black">
                <a:alpha val="6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二、心理具有客观源泉</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2"/>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3"/>
            </p:custDataLst>
          </p:nvPr>
        </p:nvSpPr>
        <p:spPr>
          <a:xfrm>
            <a:off x="961390" y="1555115"/>
            <a:ext cx="10269220" cy="4767580"/>
          </a:xfrm>
          <a:prstGeom prst="rect">
            <a:avLst/>
          </a:prstGeom>
        </p:spPr>
        <p:txBody>
          <a:bodyPr wrap="square">
            <a:spAutoFit/>
          </a:bodyPr>
          <a:p>
            <a:pPr indent="457200" algn="just" fontAlgn="auto">
              <a:lnSpc>
                <a:spcPct val="130000"/>
              </a:lnSpc>
              <a:spcAft>
                <a:spcPts val="0"/>
              </a:spcAft>
              <a:extLst>
                <a:ext uri="{35155182-B16C-46BC-9424-99874614C6A1}">
                  <wpsdc:indentchars xmlns:wpsdc="http://www.wps.cn/officeDocument/2017/drawingmlCustomData" val="200" checksum="59296752"/>
                </a:ext>
              </a:extLst>
            </a:pP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心理是人脑的机能，但人脑本身不能独立地、自发地产生心理。只有当客观现实作用于人脑时，人脑才能形成对外界的映象，产生心理。人的心理现象是客观现实作用于人脑的产物。</a:t>
            </a:r>
            <a:r>
              <a:rPr lang="zh-CN" altLang="zh-CN"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客观现实是指在人的心理之外独立存在的一切事物，它们构成了人类赖以生存的环境。</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人们通常将这些环境划分为</a:t>
            </a:r>
            <a:r>
              <a:rPr lang="zh-CN" altLang="zh-CN" b="1"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物质环境</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（既包括各种自然现象，如天体宇宙、山脉河流、四季变更、飞禽走兽，也包括人造的环境，如城市、乡村、住宅、交通等）和</a:t>
            </a:r>
            <a:r>
              <a:rPr lang="zh-CN" altLang="zh-CN" b="1" kern="100" dirty="0">
                <a:solidFill>
                  <a:srgbClr val="C00000"/>
                </a:solidFill>
                <a:latin typeface="Arial" panose="020B0604020202090204" pitchFamily="34" charset="0"/>
                <a:ea typeface="汉仪旗黑-55简" panose="00020600040101010101" charset="-122"/>
                <a:cs typeface="Times New Roman" panose="02020603050405020304" pitchFamily="18" charset="0"/>
              </a:rPr>
              <a:t>社会环境</a:t>
            </a:r>
            <a:r>
              <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（如家庭、学校、同伴团体、 各种人际关系、社会规范、风俗习惯、文化传统等）。这些客观存在的事物及其事物之间的关系，是人脑加以反映的对象，没有这些对象也就不可能有人的心理的实际内容。人的心理现象不论多么简单，还是多么复杂，其内容都来自于客观现实，甚至神话中虚构的人物和故事情节，如孙悟空的神奇变化、嫦娥奔月的神话等，虽然十分离奇而且在现实生活中并不存在，但是构成这些形象的材料仍然来自客观现实。即使是人头脑中的鬼神迷信之类的观念，看起来似乎跟客观现实没有任何联系，但它实际上只不过是人脑对自然界和社会力量的歪曲的反映。正是由于客观现实中复杂的事物作用于人脑，人才能产生丰富多彩的心理现象。客观现实，无论是物质环境还是社会环境，都是人类心理的源泉。相比较而言，社会环境对人的心理具有特别重要的作用。</a:t>
            </a:r>
            <a:endParaRPr lang="zh-CN" altLang="zh-CN"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550685"/>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三、心理具有主观能动性</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6" name="矩形 5"/>
          <p:cNvSpPr/>
          <p:nvPr>
            <p:custDataLst>
              <p:tags r:id="rId2"/>
            </p:custDataLst>
          </p:nvPr>
        </p:nvSpPr>
        <p:spPr>
          <a:xfrm>
            <a:off x="961390" y="1555115"/>
            <a:ext cx="10269220" cy="457073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latin typeface="Arial" panose="020B0604020202090204" pitchFamily="34" charset="0"/>
                <a:ea typeface="汉仪旗黑-55简" panose="00020600040101010101" charset="-122"/>
                <a:cs typeface="Times New Roman" panose="02020603050405020304" pitchFamily="18" charset="0"/>
              </a:rPr>
              <a:t>心理是人脑对客观现实的反映，但这种反映并不像镜子或照相底片那样简单地、直接地和被动地反映对象，而是积极地、能动地反映。</a:t>
            </a:r>
            <a:endParaRPr lang="zh-CN" altLang="zh-CN" sz="1600" kern="100" dirty="0">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latin typeface="Arial" panose="020B0604020202090204" pitchFamily="34" charset="0"/>
                <a:ea typeface="汉仪旗黑-55简" panose="00020600040101010101" charset="-122"/>
                <a:cs typeface="Times New Roman" panose="02020603050405020304" pitchFamily="18" charset="0"/>
              </a:rPr>
              <a:t>人对客观现实反映的心理现象具有主观的性质。人脑对客观现实的反映总是通过具体的人进行的，而每个人在年龄特征、知识经验、态度需要、个性特点以及世界观等方面都存在着差别。因此，无论哪一种外界条件（客观现实）的作用总是通过早先已形成的心理特点及人当时所具有的心理状态而折射出来的。不同的人，甚至同一个人在不同时期和不同条件下，对同一事物的反映都可能各不相同。因此，人的心理是对客观世界的主观映象。</a:t>
            </a:r>
            <a:endParaRPr lang="zh-CN" altLang="zh-CN" sz="1600" kern="100" dirty="0">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latin typeface="Arial" panose="020B0604020202090204" pitchFamily="34" charset="0"/>
                <a:ea typeface="汉仪旗黑-55简" panose="00020600040101010101" charset="-122"/>
                <a:cs typeface="Times New Roman" panose="02020603050405020304" pitchFamily="18" charset="0"/>
              </a:rPr>
              <a:t>人的心理是人对客观现实积极能动的反映。人对客观现实的反映是在实践活动中进行的，是人在作用于外部世界，完成各种行动、操纵各种事物的过程中实现的。人在反映客观现实时，以过去的知识经验，经过分析与综合，对当前的反映进行检验、修正和补充，使主观映象更符合于他所反映的客观现实。因此，人对客观现实的反映，不仅能反映事物的表面现象和外部联系，而且能反映事物的本质和规律性。人认识了客观事物的本质和规律性，就能利用科学规律拟订活动计划，采取一定的态度，克服困难来实现预定计划，改造客观现实。所以，人在改造客观现实的过程中，也改造着自己的主观世界。人对客观现实的反映是自觉的、能动的。</a:t>
            </a:r>
            <a:endParaRPr lang="zh-CN" altLang="zh-CN" sz="1600" kern="100" dirty="0">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latin typeface="Arial" panose="020B0604020202090204" pitchFamily="34" charset="0"/>
                <a:ea typeface="汉仪旗黑-55简" panose="00020600040101010101" charset="-122"/>
                <a:cs typeface="Times New Roman" panose="02020603050405020304" pitchFamily="18" charset="0"/>
              </a:rPr>
              <a:t>总之，人的心理一方面受客观现实的制约，一方面又受人的主观条件的折射。因此，心理是主观和客观相互作用的结果。</a:t>
            </a:r>
            <a:endParaRPr lang="zh-CN" altLang="zh-CN" sz="1600" kern="100" dirty="0">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3"/>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4"/>
          <a:stretch>
            <a:fillRect/>
          </a:stretch>
        </p:blipFill>
        <p:spPr>
          <a:xfrm>
            <a:off x="11091712" y="278762"/>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1">
            <a:extLst>
              <a:ext uri="{28A0092B-C50C-407E-A947-70E740481C1C}">
                <a14:useLocalDpi xmlns:a14="http://schemas.microsoft.com/office/drawing/2010/main" val="0"/>
              </a:ext>
            </a:extLst>
          </a:blip>
          <a:srcRect l="9825" t="3299" r="3909" b="9157"/>
          <a:stretch>
            <a:fillRect/>
          </a:stretch>
        </p:blipFill>
        <p:spPr>
          <a:xfrm rot="20879545">
            <a:off x="445770" y="3512185"/>
            <a:ext cx="2948305" cy="2992120"/>
          </a:xfrm>
          <a:prstGeom prst="rect">
            <a:avLst/>
          </a:prstGeom>
        </p:spPr>
      </p:pic>
      <p:pic>
        <p:nvPicPr>
          <p:cNvPr id="60" name="图片 59"/>
          <p:cNvPicPr>
            <a:picLocks noChangeAspect="1"/>
          </p:cNvPicPr>
          <p:nvPr/>
        </p:nvPicPr>
        <p:blipFill>
          <a:blip r:embed="rId2">
            <a:extLst>
              <a:ext uri="{28A0092B-C50C-407E-A947-70E740481C1C}">
                <a14:useLocalDpi xmlns:a14="http://schemas.microsoft.com/office/drawing/2010/main" val="0"/>
              </a:ext>
            </a:extLst>
          </a:blip>
          <a:srcRect l="8290" t="11008" r="8926" b="13822"/>
          <a:stretch>
            <a:fillRect/>
          </a:stretch>
        </p:blipFill>
        <p:spPr>
          <a:xfrm>
            <a:off x="9230995" y="3641725"/>
            <a:ext cx="2809240" cy="2883535"/>
          </a:xfrm>
          <a:prstGeom prst="rect">
            <a:avLst/>
          </a:prstGeom>
        </p:spPr>
      </p:pic>
      <p:grpSp>
        <p:nvGrpSpPr>
          <p:cNvPr id="32" name="组合 31"/>
          <p:cNvGrpSpPr/>
          <p:nvPr/>
        </p:nvGrpSpPr>
        <p:grpSpPr>
          <a:xfrm>
            <a:off x="2250440" y="418465"/>
            <a:ext cx="7691120" cy="4248785"/>
            <a:chOff x="58899" y="1564448"/>
            <a:chExt cx="6858000" cy="396000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20952" b="21429"/>
            <a:stretch>
              <a:fillRect/>
            </a:stretch>
          </p:blipFill>
          <p:spPr>
            <a:xfrm>
              <a:off x="58899" y="1564448"/>
              <a:ext cx="6858000" cy="3960000"/>
            </a:xfrm>
            <a:prstGeom prst="rect">
              <a:avLst/>
            </a:prstGeom>
          </p:spPr>
        </p:pic>
        <p:sp>
          <p:nvSpPr>
            <p:cNvPr id="5" name="文本框 4"/>
            <p:cNvSpPr txBox="1"/>
            <p:nvPr/>
          </p:nvSpPr>
          <p:spPr>
            <a:xfrm>
              <a:off x="1435369" y="3959032"/>
              <a:ext cx="4104494" cy="1232211"/>
            </a:xfrm>
            <a:prstGeom prst="rect">
              <a:avLst/>
            </a:prstGeom>
            <a:noFill/>
          </p:spPr>
          <p:txBody>
            <a:bodyPr wrap="square" rtlCol="0" anchor="ctr">
              <a:spAutoFit/>
            </a:bodyPr>
            <a:p>
              <a:pPr algn="ctr"/>
              <a:r>
                <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rPr>
                <a:t>心理学的研究原则和方法</a:t>
              </a:r>
              <a:endParaRPr lang="zh-CN" altLang="en-US" sz="4000" dirty="0">
                <a:ln w="12700">
                  <a:solidFill>
                    <a:srgbClr val="3E270A"/>
                  </a:solidFill>
                </a:ln>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endParaRPr>
            </a:p>
          </p:txBody>
        </p:sp>
        <p:sp>
          <p:nvSpPr>
            <p:cNvPr id="6" name="文本框 5"/>
            <p:cNvSpPr txBox="1"/>
            <p:nvPr>
              <p:custDataLst>
                <p:tags r:id="rId4"/>
              </p:custDataLst>
            </p:nvPr>
          </p:nvSpPr>
          <p:spPr>
            <a:xfrm>
              <a:off x="1777898" y="3071567"/>
              <a:ext cx="3420000" cy="658718"/>
            </a:xfrm>
            <a:prstGeom prst="rect">
              <a:avLst/>
            </a:prstGeom>
            <a:noFill/>
          </p:spPr>
          <p:txBody>
            <a:bodyPr wrap="square" rtlCol="0">
              <a:spAutoFit/>
            </a:bodyPr>
            <a:p>
              <a:pPr algn="ctr"/>
              <a:r>
                <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rPr>
                <a:t>任务三</a:t>
              </a:r>
              <a:endParaRPr lang="zh-CN" altLang="en-US" sz="4000" b="1" spc="600" dirty="0">
                <a:ln w="6600">
                  <a:solidFill>
                    <a:schemeClr val="dk1"/>
                  </a:solidFill>
                  <a:prstDash val="solid"/>
                </a:ln>
                <a:solidFill>
                  <a:srgbClr val="FFFFFF"/>
                </a:solidFill>
                <a:effectLst>
                  <a:outerShdw dist="38100" dir="2700000" algn="tl" rotWithShape="0">
                    <a:schemeClr val="accent2"/>
                  </a:outerShdw>
                </a:effectLst>
                <a:latin typeface="Arial" panose="020B0604020202090204" pitchFamily="34" charset="0"/>
                <a:ea typeface="汉仪旗黑-55简" panose="00020600040101010101" charset="-122"/>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48205"/>
            <a:ext cx="401701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1. 正确理解心理学的研究原则。</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2. 掌握心理学的研究方法。</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030" y="4364355"/>
            <a:ext cx="4718050" cy="46037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rPr>
              <a:t>学习讨论：为什么克隆实验不能应用在人身上？</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accent1">
                    <a:lumMod val="2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accent1">
                  <a:lumMod val="2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185" y="656"/>
              <a:ext cx="1015" cy="5446"/>
            </a:xfrm>
            <a:prstGeom prst="rect">
              <a:avLst/>
            </a:prstGeom>
            <a:noFill/>
            <a:effectLst>
              <a:outerShdw blurRad="50800" dist="38100" dir="8100000" algn="tr" rotWithShape="0">
                <a:prstClr val="black">
                  <a:alpha val="40000"/>
                </a:prstClr>
              </a:outerShdw>
            </a:effectLst>
          </p:spPr>
          <p:txBody>
            <a:bodyPr vert="eaVert" wrap="square" rtlCol="0" anchor="ctr" anchorCtr="0">
              <a:spAutoFit/>
            </a:bodyPr>
            <a:p>
              <a:pPr algn="ctr">
                <a:lnSpc>
                  <a:spcPct val="100000"/>
                </a:lnSpc>
              </a:pPr>
              <a:r>
                <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endParaRPr>
            </a:p>
          </p:txBody>
        </p:sp>
      </p:grpSp>
      <p:grpSp>
        <p:nvGrpSpPr>
          <p:cNvPr id="13" name="组合 12"/>
          <p:cNvGrpSpPr/>
          <p:nvPr/>
        </p:nvGrpSpPr>
        <p:grpSpPr>
          <a:xfrm>
            <a:off x="3412490" y="2398395"/>
            <a:ext cx="5527675" cy="688975"/>
            <a:chOff x="5356" y="3399"/>
            <a:chExt cx="8705" cy="1085"/>
          </a:xfrm>
        </p:grpSpPr>
        <p:sp>
          <p:nvSpPr>
            <p:cNvPr id="2" name="圆角矩形 1"/>
            <p:cNvSpPr/>
            <p:nvPr>
              <p:custDataLst>
                <p:tags r:id="rId5"/>
              </p:custDataLst>
            </p:nvPr>
          </p:nvSpPr>
          <p:spPr>
            <a:xfrm>
              <a:off x="5639" y="3399"/>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6143" y="3506"/>
              <a:ext cx="7918" cy="822"/>
            </a:xfrm>
            <a:prstGeom prst="rect">
              <a:avLst/>
            </a:prstGeom>
          </p:spPr>
          <p:txBody>
            <a:bodyPr wrap="square">
              <a:spAutoFit/>
            </a:bodyPr>
            <a:p>
              <a:pPr algn="l">
                <a:defRPr/>
              </a:pPr>
              <a:r>
                <a:rPr lang="en-US" altLang="zh-CN" sz="28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一、心理学的研究原则</a:t>
              </a:r>
              <a:endParaRPr lang="en-US" altLang="zh-CN" sz="28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5356" y="3647"/>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12490" y="3637280"/>
            <a:ext cx="5527675" cy="688975"/>
            <a:chOff x="5356" y="5170"/>
            <a:chExt cx="8705" cy="1085"/>
          </a:xfrm>
        </p:grpSpPr>
        <p:sp>
          <p:nvSpPr>
            <p:cNvPr id="7" name="圆角矩形 6"/>
            <p:cNvSpPr/>
            <p:nvPr>
              <p:custDataLst>
                <p:tags r:id="rId8"/>
              </p:custDataLst>
            </p:nvPr>
          </p:nvSpPr>
          <p:spPr>
            <a:xfrm>
              <a:off x="5639" y="517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6143" y="5302"/>
              <a:ext cx="7918" cy="822"/>
            </a:xfrm>
            <a:prstGeom prst="rect">
              <a:avLst/>
            </a:prstGeom>
          </p:spPr>
          <p:txBody>
            <a:bodyPr wrap="square">
              <a:spAutoFit/>
            </a:bodyPr>
            <a:p>
              <a:pPr algn="l">
                <a:lnSpc>
                  <a:spcPct val="100000"/>
                </a:lnSpc>
                <a:defRPr/>
              </a:pPr>
              <a:r>
                <a:rPr lang="en-US" altLang="zh-CN" sz="28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二、心理学的研究方法</a:t>
              </a:r>
              <a:endParaRPr lang="en-US" altLang="zh-CN" sz="28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5356" y="541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628140" y="3168650"/>
            <a:ext cx="9090025" cy="1008380"/>
            <a:chOff x="2564" y="4990"/>
            <a:chExt cx="14315" cy="1588"/>
          </a:xfrm>
        </p:grpSpPr>
        <p:cxnSp>
          <p:nvCxnSpPr>
            <p:cNvPr id="4" name="直接连接符 3"/>
            <p:cNvCxnSpPr/>
            <p:nvPr/>
          </p:nvCxnSpPr>
          <p:spPr>
            <a:xfrm>
              <a:off x="2564" y="4990"/>
              <a:ext cx="3713" cy="1563"/>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375" y="5576"/>
              <a:ext cx="4324" cy="1002"/>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894" y="5576"/>
              <a:ext cx="3322" cy="660"/>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4241" y="5063"/>
              <a:ext cx="2638" cy="1197"/>
            </a:xfrm>
            <a:prstGeom prst="line">
              <a:avLst/>
            </a:prstGeom>
            <a:ln w="50800">
              <a:solidFill>
                <a:srgbClr val="409455"/>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1376045" y="382410"/>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一、心理学的研究原则</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514929" y="387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10642834" y="2721647"/>
            <a:ext cx="648000" cy="648000"/>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0446385" y="805180"/>
            <a:ext cx="625475" cy="625475"/>
          </a:xfrm>
          <a:prstGeom prst="rect">
            <a:avLst/>
          </a:prstGeom>
          <a:effectLst>
            <a:outerShdw blurRad="12700" dist="12700" dir="2700000" algn="tl" rotWithShape="0">
              <a:prstClr val="black">
                <a:alpha val="40000"/>
              </a:prstClr>
            </a:outerShdw>
          </a:effectLst>
        </p:spPr>
      </p:pic>
      <p:sp>
        <p:nvSpPr>
          <p:cNvPr id="20" name="椭圆 19"/>
          <p:cNvSpPr/>
          <p:nvPr>
            <p:custDataLst>
              <p:tags r:id="rId4"/>
            </p:custDataLst>
          </p:nvPr>
        </p:nvSpPr>
        <p:spPr>
          <a:xfrm>
            <a:off x="8651960" y="3587880"/>
            <a:ext cx="662151" cy="662151"/>
          </a:xfrm>
          <a:prstGeom prst="ellipse">
            <a:avLst/>
          </a:prstGeom>
          <a:solidFill>
            <a:schemeClr val="accent1">
              <a:lumMod val="75000"/>
            </a:schemeClr>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4</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26" name="矩形 25"/>
          <p:cNvSpPr/>
          <p:nvPr/>
        </p:nvSpPr>
        <p:spPr>
          <a:xfrm>
            <a:off x="2787650" y="2360295"/>
            <a:ext cx="3281680" cy="116840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rPr>
              <a:t>系统性原则要求坚持系统、整体的观点，对人的心理进行多层次、多因素的系统分析；也要对各种心理现象及其形成的因素之间相互作用的关系进行整合研究。</a:t>
            </a:r>
            <a:endPar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endParaRPr>
          </a:p>
        </p:txBody>
      </p:sp>
      <p:sp>
        <p:nvSpPr>
          <p:cNvPr id="29" name="文本框 28"/>
          <p:cNvSpPr txBox="1"/>
          <p:nvPr/>
        </p:nvSpPr>
        <p:spPr>
          <a:xfrm>
            <a:off x="2787650" y="1899920"/>
            <a:ext cx="1831975" cy="460375"/>
          </a:xfrm>
          <a:prstGeom prst="rect">
            <a:avLst/>
          </a:prstGeom>
          <a:noFill/>
        </p:spPr>
        <p:txBody>
          <a:bodyPr vert="horz" wrap="square" rtlCol="0">
            <a:spAutoFit/>
          </a:bodyPr>
          <a:lstStyle/>
          <a:p>
            <a:pPr algn="l"/>
            <a:r>
              <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rPr>
              <a:t>系统性原则</a:t>
            </a:r>
            <a:endPar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endParaRPr>
          </a:p>
        </p:txBody>
      </p:sp>
      <p:sp>
        <p:nvSpPr>
          <p:cNvPr id="30" name="矩形 29"/>
          <p:cNvSpPr/>
          <p:nvPr/>
        </p:nvSpPr>
        <p:spPr>
          <a:xfrm>
            <a:off x="5165090" y="4415790"/>
            <a:ext cx="3723005" cy="1706880"/>
          </a:xfrm>
          <a:prstGeom prst="rect">
            <a:avLst/>
          </a:prstGeom>
        </p:spPr>
        <p:txBody>
          <a:bodyPr wrap="square">
            <a:spAutoFit/>
          </a:bodyPr>
          <a:lstStyle/>
          <a:p>
            <a:pPr algn="just">
              <a:lnSpc>
                <a:spcPct val="125000"/>
              </a:lnSpc>
              <a:spcBef>
                <a:spcPts val="0"/>
              </a:spcBef>
              <a:spcAft>
                <a:spcPts val="0"/>
              </a:spcAft>
            </a:pPr>
            <a:r>
              <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rPr>
              <a:t>发展性原则即坚持发展的观点，这是辩证唯物主义心理学中的一个重要原则。唯物辩证法指出，世界上一切事物都处在不断变化和运动之中，心理活动及大脑也是不断变化、发展着的。在研究心理活动时，反对把心理现象看作是凝固、静止、孤立的东西。</a:t>
            </a:r>
            <a:endPar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endParaRPr>
          </a:p>
        </p:txBody>
      </p:sp>
      <p:sp>
        <p:nvSpPr>
          <p:cNvPr id="31" name="文本框 30"/>
          <p:cNvSpPr txBox="1"/>
          <p:nvPr/>
        </p:nvSpPr>
        <p:spPr>
          <a:xfrm>
            <a:off x="5165090" y="3955415"/>
            <a:ext cx="3300730" cy="460375"/>
          </a:xfrm>
          <a:prstGeom prst="rect">
            <a:avLst/>
          </a:prstGeom>
          <a:noFill/>
        </p:spPr>
        <p:txBody>
          <a:bodyPr vert="horz" wrap="square" rtlCol="0">
            <a:spAutoFit/>
          </a:bodyPr>
          <a:lstStyle/>
          <a:p>
            <a:pPr algn="just"/>
            <a:r>
              <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rPr>
              <a:t>发展性原则</a:t>
            </a:r>
            <a:endPar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endParaRPr>
          </a:p>
        </p:txBody>
      </p:sp>
      <p:sp>
        <p:nvSpPr>
          <p:cNvPr id="23" name="矩形 22"/>
          <p:cNvSpPr/>
          <p:nvPr/>
        </p:nvSpPr>
        <p:spPr>
          <a:xfrm>
            <a:off x="454025" y="4039870"/>
            <a:ext cx="2912745" cy="899160"/>
          </a:xfrm>
          <a:prstGeom prst="rect">
            <a:avLst/>
          </a:prstGeom>
        </p:spPr>
        <p:txBody>
          <a:bodyPr wrap="square">
            <a:spAutoFit/>
          </a:bodyPr>
          <a:p>
            <a:pPr algn="l">
              <a:lnSpc>
                <a:spcPct val="125000"/>
              </a:lnSpc>
              <a:spcBef>
                <a:spcPts val="0"/>
              </a:spcBef>
              <a:spcAft>
                <a:spcPts val="0"/>
              </a:spcAft>
            </a:pPr>
            <a:r>
              <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rPr>
              <a:t>客观性原则要求以实事求是的态度，根据心理现象的本来面貌来研究其本质、规律和机制。</a:t>
            </a:r>
            <a:endPar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endParaRPr>
          </a:p>
        </p:txBody>
      </p:sp>
      <p:sp>
        <p:nvSpPr>
          <p:cNvPr id="24" name="文本框 23"/>
          <p:cNvSpPr txBox="1"/>
          <p:nvPr/>
        </p:nvSpPr>
        <p:spPr>
          <a:xfrm>
            <a:off x="454025" y="3576320"/>
            <a:ext cx="2333625" cy="460375"/>
          </a:xfrm>
          <a:prstGeom prst="rect">
            <a:avLst/>
          </a:prstGeom>
          <a:noFill/>
        </p:spPr>
        <p:txBody>
          <a:bodyPr vert="horz" wrap="square" rtlCol="0">
            <a:spAutoFit/>
          </a:bodyPr>
          <a:p>
            <a:pPr algn="l"/>
            <a:r>
              <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rPr>
              <a:t>客观性原则</a:t>
            </a:r>
            <a:endPar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endParaRPr>
          </a:p>
        </p:txBody>
      </p:sp>
      <p:sp>
        <p:nvSpPr>
          <p:cNvPr id="14" name="椭圆 13"/>
          <p:cNvSpPr/>
          <p:nvPr>
            <p:custDataLst>
              <p:tags r:id="rId5"/>
            </p:custDataLst>
          </p:nvPr>
        </p:nvSpPr>
        <p:spPr>
          <a:xfrm>
            <a:off x="6484510" y="3168352"/>
            <a:ext cx="662151" cy="662151"/>
          </a:xfrm>
          <a:prstGeom prst="ellipse">
            <a:avLst/>
          </a:prstGeom>
          <a:solidFill>
            <a:srgbClr val="FFC00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3</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11" name="椭圆 10"/>
          <p:cNvSpPr/>
          <p:nvPr>
            <p:custDataLst>
              <p:tags r:id="rId6"/>
            </p:custDataLst>
          </p:nvPr>
        </p:nvSpPr>
        <p:spPr>
          <a:xfrm>
            <a:off x="3644861" y="3753536"/>
            <a:ext cx="662151" cy="662151"/>
          </a:xfrm>
          <a:prstGeom prst="ellipse">
            <a:avLst/>
          </a:prstGeom>
          <a:solidFill>
            <a:srgbClr val="00B0F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2</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6" name="椭圆 5"/>
          <p:cNvSpPr/>
          <p:nvPr>
            <p:custDataLst>
              <p:tags r:id="rId7"/>
            </p:custDataLst>
          </p:nvPr>
        </p:nvSpPr>
        <p:spPr>
          <a:xfrm>
            <a:off x="1299735" y="2793702"/>
            <a:ext cx="662151" cy="662151"/>
          </a:xfrm>
          <a:prstGeom prst="ellipse">
            <a:avLst/>
          </a:prstGeom>
          <a:solidFill>
            <a:srgbClr val="C00000"/>
          </a:solidFill>
          <a:ln w="444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sz="3600">
                <a:solidFill>
                  <a:schemeClr val="dk1"/>
                </a:solidFill>
                <a:latin typeface="黑体" panose="02010609060101010101" charset="-122"/>
                <a:ea typeface="黑体" panose="02010609060101010101" charset="-122"/>
                <a:cs typeface="黑体" panose="02010609060101010101" charset="-122"/>
              </a:rPr>
              <a:t>1</a:t>
            </a:r>
            <a:endParaRPr lang="en-US" altLang="zh-CN" sz="3600">
              <a:solidFill>
                <a:schemeClr val="dk1"/>
              </a:solidFill>
              <a:latin typeface="黑体" panose="02010609060101010101" charset="-122"/>
              <a:ea typeface="黑体" panose="02010609060101010101" charset="-122"/>
              <a:cs typeface="黑体" panose="02010609060101010101" charset="-122"/>
            </a:endParaRPr>
          </a:p>
        </p:txBody>
      </p:sp>
      <p:sp>
        <p:nvSpPr>
          <p:cNvPr id="32" name="矩形 31"/>
          <p:cNvSpPr/>
          <p:nvPr/>
        </p:nvSpPr>
        <p:spPr>
          <a:xfrm>
            <a:off x="7169150" y="1585595"/>
            <a:ext cx="3489325" cy="1976120"/>
          </a:xfrm>
          <a:prstGeom prst="rect">
            <a:avLst/>
          </a:prstGeom>
        </p:spPr>
        <p:txBody>
          <a:bodyPr wrap="square">
            <a:spAutoFit/>
          </a:bodyPr>
          <a:lstStyle/>
          <a:p>
            <a:pPr algn="l">
              <a:lnSpc>
                <a:spcPct val="125000"/>
              </a:lnSpc>
              <a:spcBef>
                <a:spcPts val="0"/>
              </a:spcBef>
              <a:spcAft>
                <a:spcPts val="0"/>
              </a:spcAft>
            </a:pPr>
            <a:r>
              <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rPr>
              <a:t>教育性原则是指在心理学研究过程中，所采用的实验手段和方法应能促进被试（即被研究的对象）心理的良性发展，特别是对于人类被试而言，这是心理学研究中的一个道德原则。一切不利于学生身心健康发展和有碍于教育教学工作的做法和研究都是坚决不允许的。</a:t>
            </a:r>
            <a:endParaRPr lang="zh-CN" altLang="en-US" sz="1400" dirty="0">
              <a:solidFill>
                <a:sysClr val="windowText" lastClr="000000"/>
              </a:solidFill>
              <a:latin typeface="Arial" panose="020B0604020202090204" pitchFamily="34" charset="0"/>
              <a:ea typeface="汉仪旗黑-55简" panose="00020600040101010101" charset="-122"/>
              <a:cs typeface="黑体" panose="02010609060101010101" charset="-122"/>
              <a:sym typeface="Arial" panose="020B0604020202090204" pitchFamily="34" charset="0"/>
            </a:endParaRPr>
          </a:p>
        </p:txBody>
      </p:sp>
      <p:sp>
        <p:nvSpPr>
          <p:cNvPr id="33" name="文本框 32"/>
          <p:cNvSpPr txBox="1"/>
          <p:nvPr/>
        </p:nvSpPr>
        <p:spPr>
          <a:xfrm>
            <a:off x="7169150" y="1099185"/>
            <a:ext cx="3494405" cy="460375"/>
          </a:xfrm>
          <a:prstGeom prst="rect">
            <a:avLst/>
          </a:prstGeom>
          <a:noFill/>
        </p:spPr>
        <p:txBody>
          <a:bodyPr vert="horz" wrap="square" rtlCol="0">
            <a:spAutoFit/>
          </a:bodyPr>
          <a:lstStyle/>
          <a:p>
            <a:pPr algn="l"/>
            <a:r>
              <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rPr>
              <a:t>教育性原则</a:t>
            </a:r>
            <a:endParaRPr lang="zh-CN" altLang="en-US" sz="2400" dirty="0">
              <a:solidFill>
                <a:srgbClr val="E7E6E6">
                  <a:lumMod val="25000"/>
                </a:srgbClr>
              </a:solidFill>
              <a:latin typeface="Arial" panose="020B0604020202090204" pitchFamily="34" charset="0"/>
              <a:ea typeface="汉仪旗黑-55简" panose="00020600040101010101" charset="-122"/>
              <a:cs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742290"/>
            <a:ext cx="10483850" cy="0"/>
          </a:xfrm>
          <a:prstGeom prst="line">
            <a:avLst/>
          </a:prstGeom>
          <a:solidFill>
            <a:schemeClr val="dk1"/>
          </a:solidFill>
          <a:ln w="57150">
            <a:solidFill>
              <a:schemeClr val="accent4"/>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3616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 name="椭圆 2"/>
          <p:cNvSpPr/>
          <p:nvPr>
            <p:custDataLst>
              <p:tags r:id="rId3"/>
            </p:custDataLst>
          </p:nvPr>
        </p:nvSpPr>
        <p:spPr>
          <a:xfrm>
            <a:off x="592010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1" name="文本框 30"/>
          <p:cNvSpPr txBox="1"/>
          <p:nvPr>
            <p:custDataLst>
              <p:tags r:id="rId4"/>
            </p:custDataLst>
          </p:nvPr>
        </p:nvSpPr>
        <p:spPr>
          <a:xfrm>
            <a:off x="821690" y="4027805"/>
            <a:ext cx="3439795" cy="1968500"/>
          </a:xfrm>
          <a:prstGeom prst="rect">
            <a:avLst/>
          </a:prstGeom>
          <a:noFill/>
        </p:spPr>
        <p:txBody>
          <a:bodyPr wrap="square" rtlCol="0">
            <a:spAutoFit/>
          </a:bodyPr>
          <a:lstStyle/>
          <a:p>
            <a:pPr algn="just" fontAlgn="auto">
              <a:lnSpc>
                <a:spcPct val="100000"/>
              </a:lnSpc>
              <a:spcAft>
                <a:spcPts val="600"/>
              </a:spcAft>
              <a:buNone/>
            </a:pPr>
            <a:r>
              <a:rPr lang="zh-CN" altLang="en-US" sz="1400" dirty="0">
                <a:ea typeface="+mn-lt"/>
                <a:cs typeface="+mn-lt"/>
                <a:sym typeface="+mn-ea"/>
              </a:rPr>
              <a:t>观察法是指在自然条件下对被观察者的行为进行有系统、有计划地观察记录以了解其心理现象发生和发展规律性的一种方法，又称</a:t>
            </a:r>
            <a:r>
              <a:rPr lang="zh-CN" altLang="en-US" sz="1400" b="1" dirty="0">
                <a:solidFill>
                  <a:schemeClr val="accent2">
                    <a:lumMod val="50000"/>
                  </a:schemeClr>
                </a:solidFill>
                <a:ea typeface="+mn-lt"/>
                <a:cs typeface="+mn-lt"/>
                <a:sym typeface="+mn-ea"/>
              </a:rPr>
              <a:t>自然观察法</a:t>
            </a:r>
            <a:r>
              <a:rPr lang="zh-CN" altLang="en-US" sz="1400" dirty="0">
                <a:ea typeface="+mn-lt"/>
                <a:cs typeface="+mn-lt"/>
                <a:sym typeface="+mn-ea"/>
              </a:rPr>
              <a:t>。 </a:t>
            </a:r>
            <a:endParaRPr lang="zh-CN" altLang="en-US" sz="1400" dirty="0">
              <a:ea typeface="+mn-lt"/>
              <a:cs typeface="+mn-lt"/>
            </a:endParaRPr>
          </a:p>
          <a:p>
            <a:pPr algn="just" fontAlgn="auto">
              <a:lnSpc>
                <a:spcPct val="100000"/>
              </a:lnSpc>
              <a:spcAft>
                <a:spcPts val="600"/>
              </a:spcAft>
              <a:buNone/>
            </a:pPr>
            <a:r>
              <a:rPr lang="zh-CN" altLang="en-US" sz="1400" dirty="0">
                <a:ea typeface="+mn-lt"/>
                <a:cs typeface="+mn-lt"/>
                <a:sym typeface="+mn-ea"/>
              </a:rPr>
              <a:t>按观察者是否参与被观察者的行为分为</a:t>
            </a:r>
            <a:r>
              <a:rPr lang="zh-CN" altLang="en-US" sz="1400" b="1" dirty="0">
                <a:solidFill>
                  <a:schemeClr val="accent2">
                    <a:lumMod val="50000"/>
                  </a:schemeClr>
                </a:solidFill>
                <a:ea typeface="+mn-lt"/>
                <a:cs typeface="+mn-lt"/>
                <a:sym typeface="+mn-ea"/>
              </a:rPr>
              <a:t>参与观察</a:t>
            </a:r>
            <a:r>
              <a:rPr lang="zh-CN" altLang="en-US" sz="1400" dirty="0">
                <a:ea typeface="+mn-lt"/>
                <a:cs typeface="+mn-lt"/>
                <a:sym typeface="+mn-ea"/>
              </a:rPr>
              <a:t>和</a:t>
            </a:r>
            <a:r>
              <a:rPr lang="zh-CN" altLang="en-US" sz="1400" b="1" dirty="0">
                <a:solidFill>
                  <a:schemeClr val="accent2">
                    <a:lumMod val="50000"/>
                  </a:schemeClr>
                </a:solidFill>
                <a:ea typeface="+mn-lt"/>
                <a:cs typeface="+mn-lt"/>
                <a:sym typeface="+mn-ea"/>
              </a:rPr>
              <a:t>非参与观察</a:t>
            </a:r>
            <a:r>
              <a:rPr lang="zh-CN" altLang="en-US" sz="1400" dirty="0">
                <a:ea typeface="+mn-lt"/>
                <a:cs typeface="+mn-lt"/>
                <a:sym typeface="+mn-ea"/>
              </a:rPr>
              <a:t>。</a:t>
            </a:r>
            <a:endParaRPr lang="zh-CN" altLang="en-US" sz="1400" dirty="0">
              <a:ea typeface="+mn-lt"/>
              <a:cs typeface="+mn-lt"/>
              <a:sym typeface="+mn-ea"/>
            </a:endParaRPr>
          </a:p>
          <a:p>
            <a:pPr algn="just" fontAlgn="auto">
              <a:lnSpc>
                <a:spcPct val="100000"/>
              </a:lnSpc>
              <a:spcAft>
                <a:spcPts val="600"/>
              </a:spcAft>
              <a:buNone/>
            </a:pPr>
            <a:r>
              <a:rPr lang="zh-CN" altLang="en-US" sz="1400" dirty="0">
                <a:ea typeface="+mn-lt"/>
                <a:cs typeface="+mn-lt"/>
                <a:sym typeface="+mn-ea"/>
              </a:rPr>
              <a:t>按观察的周期长短，可分为</a:t>
            </a:r>
            <a:r>
              <a:rPr lang="zh-CN" altLang="en-US" sz="1400" b="1" dirty="0">
                <a:solidFill>
                  <a:schemeClr val="accent2">
                    <a:lumMod val="50000"/>
                  </a:schemeClr>
                </a:solidFill>
                <a:ea typeface="+mn-lt"/>
                <a:cs typeface="+mn-lt"/>
                <a:sym typeface="+mn-ea"/>
              </a:rPr>
              <a:t>长期观察</a:t>
            </a:r>
            <a:r>
              <a:rPr lang="zh-CN" altLang="en-US" sz="1400" dirty="0">
                <a:ea typeface="+mn-lt"/>
                <a:cs typeface="+mn-lt"/>
                <a:sym typeface="+mn-ea"/>
              </a:rPr>
              <a:t>和</a:t>
            </a:r>
            <a:r>
              <a:rPr lang="zh-CN" altLang="en-US" sz="1400" b="1" dirty="0">
                <a:solidFill>
                  <a:schemeClr val="accent2">
                    <a:lumMod val="50000"/>
                  </a:schemeClr>
                </a:solidFill>
                <a:ea typeface="+mn-lt"/>
                <a:cs typeface="+mn-lt"/>
                <a:sym typeface="+mn-ea"/>
              </a:rPr>
              <a:t>定期观察</a:t>
            </a:r>
            <a:r>
              <a:rPr lang="zh-CN" altLang="en-US" sz="1400" dirty="0">
                <a:ea typeface="+mn-lt"/>
                <a:cs typeface="+mn-lt"/>
                <a:sym typeface="+mn-ea"/>
              </a:rPr>
              <a:t>。</a:t>
            </a:r>
            <a:endParaRPr lang="zh-CN" altLang="en-US" sz="1400" spc="150">
              <a:solidFill>
                <a:schemeClr val="dk1"/>
              </a:solidFill>
              <a:ea typeface="+mn-lt"/>
              <a:cs typeface="+mn-lt"/>
            </a:endParaRPr>
          </a:p>
        </p:txBody>
      </p:sp>
      <p:sp>
        <p:nvSpPr>
          <p:cNvPr id="35" name="文本框 34"/>
          <p:cNvSpPr txBox="1"/>
          <p:nvPr>
            <p:custDataLst>
              <p:tags r:id="rId5"/>
            </p:custDataLst>
          </p:nvPr>
        </p:nvSpPr>
        <p:spPr>
          <a:xfrm>
            <a:off x="4262120" y="1248410"/>
            <a:ext cx="3600450" cy="2245360"/>
          </a:xfrm>
          <a:prstGeom prst="rect">
            <a:avLst/>
          </a:prstGeom>
          <a:noFill/>
        </p:spPr>
        <p:txBody>
          <a:bodyPr wrap="square" rtlCol="0" anchor="b" anchorCtr="0">
            <a:spAutoFit/>
          </a:bodyPr>
          <a:lstStyle/>
          <a:p>
            <a:pPr marL="0" lvl="0" indent="0" algn="just">
              <a:lnSpc>
                <a:spcPct val="100000"/>
              </a:lnSpc>
              <a:spcBef>
                <a:spcPts val="0"/>
              </a:spcBef>
              <a:spcAft>
                <a:spcPts val="0"/>
              </a:spcAft>
              <a:buSzPct val="100000"/>
            </a:pPr>
            <a:r>
              <a:rPr lang="zh-CN" altLang="en-US" sz="1400" dirty="0">
                <a:ea typeface="+mn-lt"/>
                <a:cs typeface="+mn-lt"/>
                <a:sym typeface="+mn-ea"/>
              </a:rPr>
              <a:t>实验法是指在控制的条件下系统地操纵某种变量的变化，来研究这种变量的变化对其他变量所产生的影响。</a:t>
            </a:r>
            <a:endParaRPr lang="zh-CN" altLang="en-US" sz="1400" dirty="0">
              <a:ea typeface="+mn-lt"/>
              <a:cs typeface="+mn-lt"/>
              <a:sym typeface="+mn-ea"/>
            </a:endParaRPr>
          </a:p>
          <a:p>
            <a:pPr marL="0" lvl="0" indent="0" algn="just">
              <a:lnSpc>
                <a:spcPct val="100000"/>
              </a:lnSpc>
            </a:pPr>
            <a:r>
              <a:rPr lang="zh-CN" altLang="en-US" sz="1400" dirty="0">
                <a:ea typeface="+mn-lt"/>
                <a:cs typeface="+mn-lt"/>
                <a:sym typeface="+mn-ea"/>
              </a:rPr>
              <a:t>实验中的三类变量：</a:t>
            </a:r>
            <a:endParaRPr lang="zh-CN" altLang="en-US" sz="1400" dirty="0">
              <a:ea typeface="+mn-lt"/>
              <a:cs typeface="+mn-lt"/>
            </a:endParaRPr>
          </a:p>
          <a:p>
            <a:pPr marL="0" lvl="0" indent="0">
              <a:lnSpc>
                <a:spcPct val="100000"/>
              </a:lnSpc>
              <a:buNone/>
            </a:pPr>
            <a:r>
              <a:rPr lang="zh-CN" altLang="en-US" sz="1400" i="1" dirty="0">
                <a:solidFill>
                  <a:srgbClr val="FF0000"/>
                </a:solidFill>
                <a:ea typeface="+mn-lt"/>
                <a:cs typeface="+mn-lt"/>
                <a:sym typeface="+mn-ea"/>
              </a:rPr>
              <a:t>  </a:t>
            </a:r>
            <a:r>
              <a:rPr lang="zh-CN" altLang="en-US" sz="1400" i="1" dirty="0">
                <a:solidFill>
                  <a:srgbClr val="990000"/>
                </a:solidFill>
                <a:ea typeface="+mn-lt"/>
                <a:cs typeface="+mn-lt"/>
                <a:sym typeface="+mn-ea"/>
              </a:rPr>
              <a:t>自变量：</a:t>
            </a:r>
            <a:r>
              <a:rPr lang="zh-CN" altLang="en-US" sz="1400" dirty="0">
                <a:ea typeface="+mn-lt"/>
                <a:cs typeface="+mn-lt"/>
                <a:sym typeface="+mn-ea"/>
              </a:rPr>
              <a:t>由实验者操纵变化的变量，也称独立变量；</a:t>
            </a:r>
            <a:endParaRPr lang="zh-CN" altLang="en-US" sz="1400" dirty="0">
              <a:ea typeface="+mn-lt"/>
              <a:cs typeface="+mn-lt"/>
            </a:endParaRPr>
          </a:p>
          <a:p>
            <a:pPr marL="0" lvl="0" indent="0">
              <a:lnSpc>
                <a:spcPct val="100000"/>
              </a:lnSpc>
              <a:buNone/>
            </a:pPr>
            <a:r>
              <a:rPr lang="zh-CN" altLang="en-US" sz="1400" i="1" dirty="0">
                <a:solidFill>
                  <a:srgbClr val="FF0000"/>
                </a:solidFill>
                <a:ea typeface="+mn-lt"/>
                <a:cs typeface="+mn-lt"/>
                <a:sym typeface="+mn-ea"/>
              </a:rPr>
              <a:t>  </a:t>
            </a:r>
            <a:r>
              <a:rPr lang="zh-CN" altLang="en-US" sz="1400" i="1" dirty="0">
                <a:solidFill>
                  <a:srgbClr val="990000"/>
                </a:solidFill>
                <a:ea typeface="+mn-lt"/>
                <a:cs typeface="+mn-lt"/>
                <a:sym typeface="+mn-ea"/>
              </a:rPr>
              <a:t>因变量</a:t>
            </a:r>
            <a:r>
              <a:rPr lang="en-US" altLang="zh-CN" sz="1400" i="1" dirty="0">
                <a:solidFill>
                  <a:srgbClr val="990000"/>
                </a:solidFill>
                <a:ea typeface="+mn-lt"/>
                <a:cs typeface="+mn-lt"/>
                <a:sym typeface="+mn-ea"/>
              </a:rPr>
              <a:t>:</a:t>
            </a:r>
            <a:r>
              <a:rPr lang="zh-CN" altLang="en-US" sz="1400" dirty="0">
                <a:ea typeface="+mn-lt"/>
                <a:cs typeface="+mn-lt"/>
                <a:sym typeface="+mn-ea"/>
              </a:rPr>
              <a:t>由自变量而引起的某种或某些特定反应，也称反应变量；</a:t>
            </a:r>
            <a:endParaRPr lang="zh-CN" altLang="en-US" sz="1400" dirty="0">
              <a:ea typeface="+mn-lt"/>
              <a:cs typeface="+mn-lt"/>
            </a:endParaRPr>
          </a:p>
          <a:p>
            <a:pPr marL="0" lvl="0" indent="0">
              <a:lnSpc>
                <a:spcPct val="100000"/>
              </a:lnSpc>
              <a:buNone/>
            </a:pPr>
            <a:r>
              <a:rPr lang="zh-CN" altLang="en-US" sz="1400" i="1" dirty="0">
                <a:solidFill>
                  <a:srgbClr val="FF0000"/>
                </a:solidFill>
                <a:ea typeface="+mn-lt"/>
                <a:cs typeface="+mn-lt"/>
                <a:sym typeface="+mn-ea"/>
              </a:rPr>
              <a:t>  </a:t>
            </a:r>
            <a:r>
              <a:rPr lang="zh-CN" altLang="en-US" sz="1400" i="1" dirty="0">
                <a:solidFill>
                  <a:srgbClr val="990000"/>
                </a:solidFill>
                <a:ea typeface="+mn-lt"/>
                <a:cs typeface="+mn-lt"/>
                <a:sym typeface="+mn-ea"/>
              </a:rPr>
              <a:t>控制变量：</a:t>
            </a:r>
            <a:r>
              <a:rPr lang="zh-CN" altLang="en-US" sz="1400" dirty="0">
                <a:ea typeface="+mn-lt"/>
                <a:cs typeface="+mn-lt"/>
                <a:sym typeface="+mn-ea"/>
              </a:rPr>
              <a:t>其他所有除自变量之外的一切可能影响实验结果的因素，也称干扰变量</a:t>
            </a:r>
            <a:endParaRPr lang="zh-CN" altLang="en-US" sz="1400" spc="150" dirty="0">
              <a:solidFill>
                <a:schemeClr val="dk1"/>
              </a:solidFill>
              <a:ea typeface="+mn-lt"/>
              <a:cs typeface="+mn-lt"/>
              <a:sym typeface="+mn-ea"/>
            </a:endParaRPr>
          </a:p>
        </p:txBody>
      </p:sp>
      <p:grpSp>
        <p:nvGrpSpPr>
          <p:cNvPr id="7" name="组合 6"/>
          <p:cNvGrpSpPr/>
          <p:nvPr/>
        </p:nvGrpSpPr>
        <p:grpSpPr>
          <a:xfrm>
            <a:off x="1297940" y="2416175"/>
            <a:ext cx="2362200" cy="1040130"/>
            <a:chOff x="2044" y="3805"/>
            <a:chExt cx="3720" cy="1638"/>
          </a:xfrm>
        </p:grpSpPr>
        <p:sp>
          <p:nvSpPr>
            <p:cNvPr id="19" name="矩形: 圆角 18"/>
            <p:cNvSpPr/>
            <p:nvPr>
              <p:custDataLst>
                <p:tags r:id="rId6"/>
              </p:custDataLst>
            </p:nvPr>
          </p:nvSpPr>
          <p:spPr>
            <a:xfrm>
              <a:off x="2044" y="3805"/>
              <a:ext cx="3720" cy="1361"/>
            </a:xfrm>
            <a:prstGeom prst="roundRect">
              <a:avLst>
                <a:gd name="adj" fmla="val 8342"/>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20" name="等腰三角形 19"/>
            <p:cNvSpPr/>
            <p:nvPr>
              <p:custDataLst>
                <p:tags r:id="rId7"/>
              </p:custDataLst>
            </p:nvPr>
          </p:nvSpPr>
          <p:spPr>
            <a:xfrm rot="10800000">
              <a:off x="3735" y="5153"/>
              <a:ext cx="336" cy="290"/>
            </a:xfrm>
            <a:prstGeom prst="triangle">
              <a:avLst>
                <a:gd name="adj" fmla="val 55037"/>
              </a:avLst>
            </a:prstGeom>
            <a:solidFill>
              <a:schemeClr val="accent1">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6" name="文本框 35"/>
            <p:cNvSpPr txBox="1"/>
            <p:nvPr>
              <p:custDataLst>
                <p:tags r:id="rId8"/>
              </p:custDataLst>
            </p:nvPr>
          </p:nvSpPr>
          <p:spPr>
            <a:xfrm>
              <a:off x="2290" y="4066"/>
              <a:ext cx="3227" cy="883"/>
            </a:xfrm>
            <a:prstGeom prst="rect">
              <a:avLst/>
            </a:prstGeom>
            <a:noFill/>
          </p:spPr>
          <p:txBody>
            <a:bodyPr wrap="square" rtlCol="0" anchor="ctr">
              <a:normAutofit/>
            </a:bodyPr>
            <a:lstStyle/>
            <a:p>
              <a:pPr algn="ctr">
                <a:lnSpc>
                  <a:spcPct val="120000"/>
                </a:lnSpc>
              </a:pPr>
              <a:r>
                <a:rPr sz="2000" b="1" spc="300">
                  <a:solidFill>
                    <a:schemeClr val="dk1"/>
                  </a:solidFill>
                  <a:latin typeface="Arial" panose="020B0604020202090204" pitchFamily="34" charset="0"/>
                  <a:ea typeface="汉仪旗黑-55简" panose="00020600040101010101" charset="-122"/>
                  <a:sym typeface="Arial" panose="020B0604020202090204" pitchFamily="34" charset="0"/>
                </a:rPr>
                <a:t>（一）观察法</a:t>
              </a:r>
              <a:endParaRPr sz="2000" b="1" spc="300">
                <a:solidFill>
                  <a:schemeClr val="dk1"/>
                </a:solidFill>
                <a:latin typeface="Arial" panose="020B0604020202090204" pitchFamily="34" charset="0"/>
                <a:ea typeface="汉仪旗黑-55简" panose="00020600040101010101" charset="-122"/>
                <a:sym typeface="Arial" panose="020B0604020202090204" pitchFamily="34" charset="0"/>
              </a:endParaRPr>
            </a:p>
          </p:txBody>
        </p:sp>
      </p:grpSp>
      <p:grpSp>
        <p:nvGrpSpPr>
          <p:cNvPr id="5" name="组合 4"/>
          <p:cNvGrpSpPr/>
          <p:nvPr/>
        </p:nvGrpSpPr>
        <p:grpSpPr>
          <a:xfrm>
            <a:off x="4881880" y="4027805"/>
            <a:ext cx="2362200" cy="1049020"/>
            <a:chOff x="7688" y="6343"/>
            <a:chExt cx="3720" cy="1652"/>
          </a:xfrm>
        </p:grpSpPr>
        <p:sp>
          <p:nvSpPr>
            <p:cNvPr id="27" name="矩形: 圆角 26"/>
            <p:cNvSpPr/>
            <p:nvPr>
              <p:custDataLst>
                <p:tags r:id="rId9"/>
              </p:custDataLst>
            </p:nvPr>
          </p:nvSpPr>
          <p:spPr>
            <a:xfrm>
              <a:off x="7688" y="6633"/>
              <a:ext cx="3720" cy="1361"/>
            </a:xfrm>
            <a:prstGeom prst="roundRect">
              <a:avLst>
                <a:gd name="adj" fmla="val 8342"/>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29" name="等腰三角形 28"/>
            <p:cNvSpPr/>
            <p:nvPr>
              <p:custDataLst>
                <p:tags r:id="rId10"/>
              </p:custDataLst>
            </p:nvPr>
          </p:nvSpPr>
          <p:spPr>
            <a:xfrm>
              <a:off x="9379" y="6343"/>
              <a:ext cx="336" cy="290"/>
            </a:xfrm>
            <a:prstGeom prst="triangle">
              <a:avLst>
                <a:gd name="adj" fmla="val 53117"/>
              </a:avLst>
            </a:prstGeom>
            <a:solidFill>
              <a:srgbClr val="53B9A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37" name="文本框 36"/>
            <p:cNvSpPr txBox="1"/>
            <p:nvPr>
              <p:custDataLst>
                <p:tags r:id="rId11"/>
              </p:custDataLst>
            </p:nvPr>
          </p:nvSpPr>
          <p:spPr>
            <a:xfrm>
              <a:off x="7934" y="6952"/>
              <a:ext cx="3227" cy="725"/>
            </a:xfrm>
            <a:prstGeom prst="rect">
              <a:avLst/>
            </a:prstGeom>
            <a:noFill/>
          </p:spPr>
          <p:txBody>
            <a:bodyPr wrap="square" rtlCol="0" anchor="ctr">
              <a:spAutoFit/>
            </a:bodyPr>
            <a:lstStyle/>
            <a:p>
              <a:pPr algn="ctr">
                <a:lnSpc>
                  <a:spcPct val="120000"/>
                </a:lnSpc>
              </a:pPr>
              <a:r>
                <a:rPr lang="zh-CN" altLang="en-US" sz="2000" b="1" spc="300">
                  <a:solidFill>
                    <a:schemeClr val="dk1"/>
                  </a:solidFill>
                  <a:latin typeface="Arial" panose="020B0604020202090204" pitchFamily="34" charset="0"/>
                  <a:ea typeface="汉仪旗黑-55简" panose="00020600040101010101" charset="-122"/>
                  <a:sym typeface="Arial" panose="020B0604020202090204" pitchFamily="34" charset="0"/>
                </a:rPr>
                <a:t>（二）实验法</a:t>
              </a:r>
              <a:endParaRPr lang="zh-CN" altLang="en-US" sz="2000" b="1" spc="300">
                <a:solidFill>
                  <a:schemeClr val="dk1"/>
                </a:solidFill>
                <a:latin typeface="Arial" panose="020B0604020202090204" pitchFamily="34" charset="0"/>
                <a:ea typeface="汉仪旗黑-55简" panose="00020600040101010101" charset="-122"/>
                <a:sym typeface="Arial" panose="020B0604020202090204" pitchFamily="34" charset="0"/>
              </a:endParaRPr>
            </a:p>
          </p:txBody>
        </p:sp>
      </p:grpSp>
      <p:sp>
        <p:nvSpPr>
          <p:cNvPr id="38" name="椭圆 37"/>
          <p:cNvSpPr/>
          <p:nvPr>
            <p:custDataLst>
              <p:tags r:id="rId12"/>
            </p:custDataLst>
          </p:nvPr>
        </p:nvSpPr>
        <p:spPr>
          <a:xfrm>
            <a:off x="9520555" y="3599415"/>
            <a:ext cx="285750" cy="285750"/>
          </a:xfrm>
          <a:prstGeom prst="ellipse">
            <a:avLst/>
          </a:prstGeom>
          <a:solidFill>
            <a:schemeClr val="dk1"/>
          </a:solidFill>
          <a:ln w="57150">
            <a:solidFill>
              <a:schemeClr val="lt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42" name="文本框 41"/>
          <p:cNvSpPr txBox="1"/>
          <p:nvPr>
            <p:custDataLst>
              <p:tags r:id="rId13"/>
            </p:custDataLst>
          </p:nvPr>
        </p:nvSpPr>
        <p:spPr>
          <a:xfrm>
            <a:off x="7864475" y="4027805"/>
            <a:ext cx="3439160" cy="1814830"/>
          </a:xfrm>
          <a:prstGeom prst="rect">
            <a:avLst/>
          </a:prstGeom>
          <a:noFill/>
        </p:spPr>
        <p:txBody>
          <a:bodyPr wrap="square" rtlCol="0">
            <a:spAutoFit/>
          </a:bodyPr>
          <a:lstStyle/>
          <a:p>
            <a:pPr algn="just">
              <a:lnSpc>
                <a:spcPct val="100000"/>
              </a:lnSpc>
            </a:pPr>
            <a:r>
              <a:rPr lang="zh-CN" altLang="en-US" sz="1400" dirty="0">
                <a:ea typeface="+mn-lt"/>
                <a:sym typeface="+mn-ea"/>
              </a:rPr>
              <a:t>调查法是指以问题的方式要求被调查者针对问题进行陈述从而了解其心理状况的一种方法。可以用来了解被调查者的性别、年龄、民族、教育程度、职业、经济状况等机体变量，也可以了解他对某一问题或现象的理解、看法、态度、信念、期望、兴趣以及行为等反应变量。</a:t>
            </a:r>
            <a:endParaRPr lang="zh-CN" altLang="en-US" sz="1400" dirty="0">
              <a:ea typeface="+mn-lt"/>
            </a:endParaRPr>
          </a:p>
          <a:p>
            <a:pPr>
              <a:lnSpc>
                <a:spcPct val="100000"/>
              </a:lnSpc>
            </a:pPr>
            <a:r>
              <a:rPr lang="zh-CN" altLang="en-US" sz="1400" dirty="0">
                <a:ea typeface="+mn-lt"/>
                <a:sym typeface="+mn-ea"/>
              </a:rPr>
              <a:t>调查法可分为两种：</a:t>
            </a:r>
            <a:r>
              <a:rPr lang="zh-CN" altLang="en-US" sz="1400" dirty="0">
                <a:solidFill>
                  <a:schemeClr val="accent2">
                    <a:lumMod val="50000"/>
                  </a:schemeClr>
                </a:solidFill>
                <a:ea typeface="+mn-lt"/>
                <a:sym typeface="+mn-ea"/>
              </a:rPr>
              <a:t>口头调查</a:t>
            </a:r>
            <a:r>
              <a:rPr lang="zh-CN" altLang="en-US" sz="1400" dirty="0">
                <a:ea typeface="+mn-lt"/>
                <a:sym typeface="+mn-ea"/>
              </a:rPr>
              <a:t>和</a:t>
            </a:r>
            <a:r>
              <a:rPr lang="zh-CN" altLang="en-US" sz="1400" dirty="0">
                <a:solidFill>
                  <a:schemeClr val="accent2">
                    <a:lumMod val="50000"/>
                  </a:schemeClr>
                </a:solidFill>
                <a:ea typeface="+mn-lt"/>
                <a:sym typeface="+mn-ea"/>
              </a:rPr>
              <a:t>书面调查</a:t>
            </a:r>
            <a:r>
              <a:rPr lang="zh-CN" altLang="en-US" sz="1400" dirty="0">
                <a:ea typeface="+mn-lt"/>
                <a:sym typeface="+mn-ea"/>
              </a:rPr>
              <a:t>。</a:t>
            </a:r>
            <a:endParaRPr lang="zh-CN" altLang="en-US" sz="1400" spc="150">
              <a:solidFill>
                <a:schemeClr val="dk1"/>
              </a:solidFill>
              <a:ea typeface="+mn-lt"/>
            </a:endParaRPr>
          </a:p>
        </p:txBody>
      </p:sp>
      <p:grpSp>
        <p:nvGrpSpPr>
          <p:cNvPr id="6" name="组合 5"/>
          <p:cNvGrpSpPr/>
          <p:nvPr/>
        </p:nvGrpSpPr>
        <p:grpSpPr>
          <a:xfrm>
            <a:off x="8482330" y="2416175"/>
            <a:ext cx="2362200" cy="1025525"/>
            <a:chOff x="13358" y="3805"/>
            <a:chExt cx="3720" cy="1615"/>
          </a:xfrm>
        </p:grpSpPr>
        <p:sp>
          <p:nvSpPr>
            <p:cNvPr id="40" name="矩形: 圆角 39"/>
            <p:cNvSpPr/>
            <p:nvPr>
              <p:custDataLst>
                <p:tags r:id="rId14"/>
              </p:custDataLst>
            </p:nvPr>
          </p:nvSpPr>
          <p:spPr>
            <a:xfrm>
              <a:off x="13358" y="3805"/>
              <a:ext cx="3720" cy="1361"/>
            </a:xfrm>
            <a:prstGeom prst="roundRect">
              <a:avLst>
                <a:gd name="adj" fmla="val 834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14" name="等腰三角形 13"/>
            <p:cNvSpPr/>
            <p:nvPr>
              <p:custDataLst>
                <p:tags r:id="rId15"/>
              </p:custDataLst>
            </p:nvPr>
          </p:nvSpPr>
          <p:spPr>
            <a:xfrm rot="10800000">
              <a:off x="15050" y="5130"/>
              <a:ext cx="336" cy="290"/>
            </a:xfrm>
            <a:prstGeom prst="triangle">
              <a:avLst>
                <a:gd name="adj" fmla="val 47002"/>
              </a:avLst>
            </a:prstGeom>
            <a:solidFill>
              <a:srgbClr val="FFC00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chemeClr val="lt1"/>
                </a:solidFill>
                <a:latin typeface="Arial" panose="020B0604020202090204" pitchFamily="34" charset="0"/>
                <a:ea typeface="微软雅黑" panose="020B0503020204020204" charset="-122"/>
                <a:sym typeface="Arial" panose="020B0604020202090204" pitchFamily="34" charset="0"/>
              </a:endParaRPr>
            </a:p>
          </p:txBody>
        </p:sp>
        <p:sp>
          <p:nvSpPr>
            <p:cNvPr id="18" name="文本框 17"/>
            <p:cNvSpPr txBox="1"/>
            <p:nvPr>
              <p:custDataLst>
                <p:tags r:id="rId16"/>
              </p:custDataLst>
            </p:nvPr>
          </p:nvSpPr>
          <p:spPr>
            <a:xfrm>
              <a:off x="13604" y="4066"/>
              <a:ext cx="3227" cy="883"/>
            </a:xfrm>
            <a:prstGeom prst="rect">
              <a:avLst/>
            </a:prstGeom>
            <a:noFill/>
          </p:spPr>
          <p:txBody>
            <a:bodyPr wrap="square" rtlCol="0" anchor="ctr">
              <a:normAutofit/>
            </a:bodyPr>
            <a:lstStyle/>
            <a:p>
              <a:pPr algn="ctr">
                <a:lnSpc>
                  <a:spcPct val="120000"/>
                </a:lnSpc>
              </a:pPr>
              <a:r>
                <a:rPr lang="zh-CN" altLang="en-US" sz="2000" b="1" spc="300">
                  <a:solidFill>
                    <a:schemeClr val="dk1"/>
                  </a:solidFill>
                  <a:latin typeface="Arial" panose="020B0604020202090204" pitchFamily="34" charset="0"/>
                  <a:ea typeface="汉仪旗黑-55简" panose="00020600040101010101" charset="-122"/>
                  <a:sym typeface="Arial" panose="020B0604020202090204" pitchFamily="34" charset="0"/>
                </a:rPr>
                <a:t>（三）调查法</a:t>
              </a:r>
              <a:endParaRPr lang="zh-CN" altLang="en-US" sz="2000" b="1" spc="300">
                <a:solidFill>
                  <a:schemeClr val="dk1"/>
                </a:solidFill>
                <a:latin typeface="Arial" panose="020B0604020202090204" pitchFamily="34" charset="0"/>
                <a:ea typeface="汉仪旗黑-55简" panose="00020600040101010101" charset="-122"/>
                <a:sym typeface="Arial" panose="020B0604020202090204" pitchFamily="34" charset="0"/>
              </a:endParaRPr>
            </a:p>
          </p:txBody>
        </p:sp>
      </p:grpSp>
      <p:sp>
        <p:nvSpPr>
          <p:cNvPr id="15" name="文本框 14"/>
          <p:cNvSpPr txBox="1"/>
          <p:nvPr/>
        </p:nvSpPr>
        <p:spPr>
          <a:xfrm>
            <a:off x="1280795" y="387350"/>
            <a:ext cx="6362065" cy="755650"/>
          </a:xfrm>
          <a:prstGeom prst="rect">
            <a:avLst/>
          </a:prstGeom>
          <a:noFill/>
          <a:effectLst/>
        </p:spPr>
        <p:txBody>
          <a:bodyPr wrap="square" rtlCol="0">
            <a:spAutoFit/>
          </a:bodyPr>
          <a:p>
            <a:pPr>
              <a:lnSpc>
                <a:spcPct val="120000"/>
              </a:lnSpc>
            </a:pPr>
            <a:r>
              <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charset="0"/>
                <a:ea typeface="微软雅黑" charset="0"/>
                <a:cs typeface="黑体" panose="02010609060101010101" charset="-122"/>
              </a:rPr>
              <a:t>二、心理学的研究方法</a:t>
            </a:r>
            <a:endParaRPr lang="zh-CN" altLang="en-US" sz="3600" dirty="0">
              <a:solidFill>
                <a:schemeClr val="accent2">
                  <a:lumMod val="50000"/>
                </a:schemeClr>
              </a:solidFill>
              <a:effectLst>
                <a:outerShdw blurRad="25400" dist="25400" dir="2700000" algn="tl" rotWithShape="0">
                  <a:prstClr val="black">
                    <a:alpha val="40000"/>
                  </a:prstClr>
                </a:outerShdw>
              </a:effectLst>
              <a:latin typeface="微软雅黑" charset="0"/>
              <a:ea typeface="微软雅黑" charset="0"/>
              <a:cs typeface="黑体" panose="02010609060101010101" charset="-122"/>
            </a:endParaRPr>
          </a:p>
        </p:txBody>
      </p:sp>
      <p:pic>
        <p:nvPicPr>
          <p:cNvPr id="16" name="图形 15"/>
          <p:cNvPicPr>
            <a:picLocks noChangeAspect="1"/>
          </p:cNvPicPr>
          <p:nvPr/>
        </p:nvPicPr>
        <p:blipFill>
          <a:blip r:embed="rId17"/>
          <a:stretch>
            <a:fillRect/>
          </a:stretch>
        </p:blipFill>
        <p:spPr>
          <a:xfrm>
            <a:off x="514929" y="387574"/>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18"/>
          <a:stretch>
            <a:fillRect/>
          </a:stretch>
        </p:blipFill>
        <p:spPr>
          <a:xfrm>
            <a:off x="8375650" y="806450"/>
            <a:ext cx="534035" cy="53403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19"/>
          <a:stretch>
            <a:fillRect/>
          </a:stretch>
        </p:blipFill>
        <p:spPr>
          <a:xfrm>
            <a:off x="10791190" y="1454785"/>
            <a:ext cx="499745" cy="499745"/>
          </a:xfrm>
          <a:prstGeom prst="rect">
            <a:avLst/>
          </a:prstGeom>
          <a:effectLst>
            <a:outerShdw blurRad="12700" dist="12700" dir="2700000" algn="tl" rotWithShape="0">
              <a:prstClr val="black">
                <a:alpha val="40000"/>
              </a:prstClr>
            </a:outerShdw>
          </a:effectLst>
        </p:spPr>
      </p:pic>
    </p:spTree>
    <p:custDataLst>
      <p:tags r:id="rId20"/>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0185" y="54560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（一）观察法</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5896610" y="1975485"/>
            <a:ext cx="5361305" cy="3930650"/>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观察法是有目的、有计划地对被观察者的活动、行为和语言及其发生的条件进行观察，以研究其心理活动的方法。在自然的情境中，对人的心理进行直接观察称为自然观察法；在预先设置的情境中进行观察称为控制观察法。观察法比较简单易行，是运用最广的研究方法。</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教师可以长期观察学生的课堂活动、课外活动、生活、劳动，逐步掌握学生的心理活动规律。这种方法的优点是获得的材料比较真实；缺点是不易对观察的材料做出比较精确的分析和判断。</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要有效地运用观察法，首先要求必须有明确的计划和目的；其次应翔实、全面地做观察记录，并可利用现代化手段，如录音、摄影、录像等，以备反复观察及分析之用。</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sp>
        <p:nvSpPr>
          <p:cNvPr id="12" name="矩形: 圆角 3"/>
          <p:cNvSpPr/>
          <p:nvPr>
            <p:custDataLst>
              <p:tags r:id="rId4"/>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5"/>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480185" y="545605"/>
            <a:ext cx="407289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（二）实验法</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619069" y="55076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1358571" y="239513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chemeClr val="accent1">
              <a:lumMod val="75000"/>
            </a:schemeClr>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5908040" y="2286000"/>
            <a:ext cx="5361305" cy="2971165"/>
          </a:xfrm>
          <a:prstGeom prst="rect">
            <a:avLst/>
          </a:prstGeom>
        </p:spPr>
        <p:txBody>
          <a:bodyPr wrap="square">
            <a:spAutoFit/>
          </a:bodyPr>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实验法是有目的地控制或创设一定条件以引起被实验者的某种心理现象，从而研究其心理规律的方法。实验法的特点在于研究者可以主动地选择时间、地点和严格控制条件，以引起需要研究的心理现象，并能依据目的，使心理现象重复发生，以便进行反复观察，积累材料，做出准确的科学结论。研究者可以改变条件，并根据条件的变化和心理现象变化之间的关系，探索心理现象发生和发展的规律。</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indent="406400" algn="just" fontAlgn="auto">
              <a:lnSpc>
                <a:spcPct val="130000"/>
              </a:lnSpc>
              <a:spcAft>
                <a:spcPts val="0"/>
              </a:spcAft>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实验方法分两种：</a:t>
            </a:r>
            <a:r>
              <a:rPr lang="zh-CN" altLang="zh-CN" sz="1600" b="1" kern="100" dirty="0">
                <a:solidFill>
                  <a:schemeClr val="accent2">
                    <a:lumMod val="50000"/>
                  </a:schemeClr>
                </a:solidFill>
                <a:latin typeface="Arial" panose="020B0604020202090204" pitchFamily="34" charset="0"/>
                <a:ea typeface="汉仪旗黑-55简" panose="00020600040101010101" charset="-122"/>
                <a:cs typeface="Times New Roman" panose="02020603050405020304" pitchFamily="18" charset="0"/>
              </a:rPr>
              <a:t>实验室实验</a:t>
            </a: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和</a:t>
            </a:r>
            <a:r>
              <a:rPr lang="zh-CN" altLang="zh-CN" sz="1600" b="1" kern="100" dirty="0">
                <a:solidFill>
                  <a:schemeClr val="accent2">
                    <a:lumMod val="50000"/>
                  </a:schemeClr>
                </a:solidFill>
                <a:latin typeface="Arial" panose="020B0604020202090204" pitchFamily="34" charset="0"/>
                <a:ea typeface="汉仪旗黑-55简" panose="00020600040101010101" charset="-122"/>
                <a:cs typeface="Times New Roman" panose="02020603050405020304" pitchFamily="18" charset="0"/>
              </a:rPr>
              <a:t>自然实验</a:t>
            </a: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sp>
        <p:nvSpPr>
          <p:cNvPr id="12" name="矩形: 圆角 3"/>
          <p:cNvSpPr/>
          <p:nvPr>
            <p:custDataLst>
              <p:tags r:id="rId4"/>
            </p:custDataLst>
          </p:nvPr>
        </p:nvSpPr>
        <p:spPr>
          <a:xfrm rot="1217121">
            <a:off x="1110380" y="2266899"/>
            <a:ext cx="3348756" cy="3348756"/>
          </a:xfrm>
          <a:prstGeom prst="roundRect">
            <a:avLst>
              <a:gd name="adj" fmla="val 24032"/>
            </a:avLst>
          </a:prstGeom>
          <a:solidFill>
            <a:srgbClr val="FDDE77"/>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nvGrpSpPr>
          <p:cNvPr id="17" name="组合 16"/>
          <p:cNvGrpSpPr/>
          <p:nvPr/>
        </p:nvGrpSpPr>
        <p:grpSpPr>
          <a:xfrm>
            <a:off x="949942" y="2174825"/>
            <a:ext cx="3441031" cy="3429746"/>
            <a:chOff x="988042" y="1942030"/>
            <a:chExt cx="3441031" cy="3429746"/>
          </a:xfrm>
        </p:grpSpPr>
        <p:sp>
          <p:nvSpPr>
            <p:cNvPr id="18" name="矩形: 圆角 8"/>
            <p:cNvSpPr/>
            <p:nvPr>
              <p:custDataLst>
                <p:tags r:id="rId5"/>
              </p:custDataLst>
            </p:nvPr>
          </p:nvSpPr>
          <p:spPr>
            <a:xfrm rot="1217121">
              <a:off x="1111826" y="1942030"/>
              <a:ext cx="3193464" cy="3193464"/>
            </a:xfrm>
            <a:prstGeom prst="roundRect">
              <a:avLst>
                <a:gd name="adj" fmla="val 24032"/>
              </a:avLst>
            </a:prstGeom>
            <a:solidFill>
              <a:schemeClr val="lt1"/>
            </a:solidFill>
            <a:ln>
              <a:noFill/>
            </a:ln>
            <a:effectLst>
              <a:outerShdw blurRad="25400" algn="ctr"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pic>
          <p:nvPicPr>
            <p:cNvPr id="19" name="图片 18"/>
            <p:cNvPicPr>
              <a:picLocks noChangeAspect="1"/>
            </p:cNvPicPr>
            <p:nvPr/>
          </p:nvPicPr>
          <p:blipFill>
            <a:blip r:embed="rId6">
              <a:extLst>
                <a:ext uri="{28A0092B-C50C-407E-A947-70E740481C1C}">
                  <a14:useLocalDpi xmlns:a14="http://schemas.microsoft.com/office/drawing/2010/main" val="0"/>
                </a:ext>
              </a:extLst>
            </a:blip>
            <a:srcRect b="6343"/>
            <a:stretch>
              <a:fillRect/>
            </a:stretch>
          </p:blipFill>
          <p:spPr>
            <a:xfrm>
              <a:off x="988042" y="2149011"/>
              <a:ext cx="3441031" cy="3222765"/>
            </a:xfrm>
            <a:custGeom>
              <a:avLst/>
              <a:gdLst>
                <a:gd name="connsiteX0" fmla="*/ 538825 w 3441031"/>
                <a:gd name="connsiteY0" fmla="*/ 0 h 3222765"/>
                <a:gd name="connsiteX1" fmla="*/ 2566147 w 3441031"/>
                <a:gd name="connsiteY1" fmla="*/ 0 h 3222765"/>
                <a:gd name="connsiteX2" fmla="*/ 3051942 w 3441031"/>
                <a:gd name="connsiteY2" fmla="*/ 179560 h 3222765"/>
                <a:gd name="connsiteX3" fmla="*/ 3408978 w 3441031"/>
                <a:gd name="connsiteY3" fmla="*/ 451263 h 3222765"/>
                <a:gd name="connsiteX4" fmla="*/ 3441031 w 3441031"/>
                <a:gd name="connsiteY4" fmla="*/ 506360 h 3222765"/>
                <a:gd name="connsiteX5" fmla="*/ 3441031 w 3441031"/>
                <a:gd name="connsiteY5" fmla="*/ 1340508 h 3222765"/>
                <a:gd name="connsiteX6" fmla="*/ 2930707 w 3441031"/>
                <a:gd name="connsiteY6" fmla="*/ 2721177 h 3222765"/>
                <a:gd name="connsiteX7" fmla="*/ 1944781 w 3441031"/>
                <a:gd name="connsiteY7" fmla="*/ 3174958 h 3222765"/>
                <a:gd name="connsiteX8" fmla="*/ 389091 w 3441031"/>
                <a:gd name="connsiteY8" fmla="*/ 2599943 h 3222765"/>
                <a:gd name="connsiteX9" fmla="*/ 32054 w 3441031"/>
                <a:gd name="connsiteY9" fmla="*/ 2328239 h 3222765"/>
                <a:gd name="connsiteX10" fmla="*/ 0 w 3441031"/>
                <a:gd name="connsiteY10" fmla="*/ 2273141 h 3222765"/>
                <a:gd name="connsiteX11" fmla="*/ 0 w 3441031"/>
                <a:gd name="connsiteY11" fmla="*/ 1438997 h 3222765"/>
                <a:gd name="connsiteX12" fmla="*/ 510325 w 3441031"/>
                <a:gd name="connsiteY12" fmla="*/ 58326 h 322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41031" h="3222765">
                  <a:moveTo>
                    <a:pt x="538825" y="0"/>
                  </a:moveTo>
                  <a:lnTo>
                    <a:pt x="2566147" y="0"/>
                  </a:lnTo>
                  <a:lnTo>
                    <a:pt x="3051942" y="179560"/>
                  </a:lnTo>
                  <a:cubicBezTo>
                    <a:pt x="3201028" y="234665"/>
                    <a:pt x="3322778" y="331180"/>
                    <a:pt x="3408978" y="451263"/>
                  </a:cubicBezTo>
                  <a:lnTo>
                    <a:pt x="3441031" y="506360"/>
                  </a:lnTo>
                  <a:lnTo>
                    <a:pt x="3441031" y="1340508"/>
                  </a:lnTo>
                  <a:lnTo>
                    <a:pt x="2930707" y="2721177"/>
                  </a:lnTo>
                  <a:cubicBezTo>
                    <a:pt x="2783759" y="3118741"/>
                    <a:pt x="2342346" y="3321906"/>
                    <a:pt x="1944781" y="3174958"/>
                  </a:cubicBezTo>
                  <a:lnTo>
                    <a:pt x="389091" y="2599943"/>
                  </a:lnTo>
                  <a:cubicBezTo>
                    <a:pt x="240004" y="2544837"/>
                    <a:pt x="118255" y="2448322"/>
                    <a:pt x="32054" y="2328239"/>
                  </a:cubicBezTo>
                  <a:lnTo>
                    <a:pt x="0" y="2273141"/>
                  </a:lnTo>
                  <a:lnTo>
                    <a:pt x="0" y="1438997"/>
                  </a:lnTo>
                  <a:lnTo>
                    <a:pt x="510325" y="58326"/>
                  </a:lnTo>
                  <a:close/>
                </a:path>
              </a:pathLst>
            </a:custGeom>
            <a:effectLst>
              <a:outerShdw blurRad="25400" dist="25400" dir="18900000" algn="bl" rotWithShape="0">
                <a:prstClr val="black">
                  <a:alpha val="40000"/>
                </a:prstClr>
              </a:outerShdw>
            </a:effectLst>
          </p:spPr>
        </p:pic>
      </p:grpSp>
      <p:pic>
        <p:nvPicPr>
          <p:cNvPr id="21" name="图形 12"/>
          <p:cNvPicPr>
            <a:picLocks noChangeAspect="1"/>
          </p:cNvPicPr>
          <p:nvPr/>
        </p:nvPicPr>
        <p:blipFill>
          <a:blip r:embed="rId7"/>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8"/>
          <a:stretch>
            <a:fillRect/>
          </a:stretch>
        </p:blipFill>
        <p:spPr>
          <a:xfrm>
            <a:off x="10922167" y="859787"/>
            <a:ext cx="501660" cy="501660"/>
          </a:xfrm>
          <a:prstGeom prst="rect">
            <a:avLst/>
          </a:prstGeom>
          <a:effectLst>
            <a:outerShdw blurRad="12700" dist="12700" dir="2700000" algn="tl"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3000">
        <p15:prstTrans prst="drape"/>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custDataLst>
              <p:tags r:id="rId1"/>
            </p:custDataLst>
          </p:nvPr>
        </p:nvSpPr>
        <p:spPr bwMode="auto">
          <a:xfrm>
            <a:off x="6336134" y="2148205"/>
            <a:ext cx="4017010"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1.理解心理学的概念及心理现象的结构。</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2.了解心理过程和个性心理的关系。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rPr>
              <a:t>3.理解心理学的任务和学习的意义，激发学生学习心理学的积极性和主动性。</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黑体" panose="02010609060101010101" charset="-122"/>
              <a:sym typeface="+mn-lt"/>
            </a:endParaRPr>
          </a:p>
        </p:txBody>
      </p:sp>
      <p:sp>
        <p:nvSpPr>
          <p:cNvPr id="62" name="矩形 61"/>
          <p:cNvSpPr/>
          <p:nvPr>
            <p:custDataLst>
              <p:tags r:id="rId2"/>
            </p:custDataLst>
          </p:nvPr>
        </p:nvSpPr>
        <p:spPr bwMode="auto">
          <a:xfrm>
            <a:off x="6336134" y="4364355"/>
            <a:ext cx="4226560" cy="8299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rPr>
              <a:t>观察生活中各种各样的心理现象，思考心理过程和个性心理之间的关系。</a:t>
            </a:r>
            <a:endParaRPr kumimoji="0" lang="zh-CN" altLang="en-US" sz="1600" b="0" i="0" u="none" strike="noStrike" kern="1200" cap="none" spc="0" normalizeH="0" baseline="0" noProof="0" dirty="0">
              <a:ln>
                <a:noFill/>
              </a:ln>
              <a:solidFill>
                <a:schemeClr val="dk1">
                  <a:lumMod val="75000"/>
                  <a:lumOff val="25000"/>
                </a:schemeClr>
              </a:solidFill>
              <a:effectLst/>
              <a:uLnTx/>
              <a:uFillTx/>
              <a:latin typeface="Arial" panose="020B0604020202090204" pitchFamily="34" charset="0"/>
              <a:ea typeface="汉仪旗黑-55简" panose="00020600040101010101" charset="-122"/>
              <a:cs typeface="+mn-ea"/>
              <a:sym typeface="+mn-lt"/>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8963"/>
          <a:stretch>
            <a:fillRect/>
          </a:stretch>
        </p:blipFill>
        <p:spPr>
          <a:xfrm>
            <a:off x="735965" y="1076325"/>
            <a:ext cx="5168900" cy="4705350"/>
          </a:xfrm>
          <a:prstGeom prst="rect">
            <a:avLst/>
          </a:prstGeom>
        </p:spPr>
      </p:pic>
      <p:sp>
        <p:nvSpPr>
          <p:cNvPr id="16" name="文本框 15"/>
          <p:cNvSpPr txBox="1"/>
          <p:nvPr>
            <p:custDataLst>
              <p:tags r:id="rId4"/>
            </p:custDataLst>
          </p:nvPr>
        </p:nvSpPr>
        <p:spPr>
          <a:xfrm>
            <a:off x="6396990" y="3898900"/>
            <a:ext cx="1466215" cy="429895"/>
          </a:xfrm>
          <a:prstGeom prst="rect">
            <a:avLst/>
          </a:prstGeom>
          <a:solidFill>
            <a:srgbClr val="B1CD5E"/>
          </a:solidFill>
        </p:spPr>
        <p:txBody>
          <a:bodyPr wrap="square" rtlCol="0">
            <a:spAutoFit/>
          </a:bodyPr>
          <a:p>
            <a:pPr algn="ctr"/>
            <a:r>
              <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rPr>
              <a:t>学习任务</a:t>
            </a:r>
            <a:endParaRPr lang="zh-CN" altLang="en-US" sz="2200" b="1" dirty="0">
              <a:solidFill>
                <a:schemeClr val="dk1"/>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
        <p:nvSpPr>
          <p:cNvPr id="17" name="文本框 16"/>
          <p:cNvSpPr txBox="1"/>
          <p:nvPr/>
        </p:nvSpPr>
        <p:spPr>
          <a:xfrm>
            <a:off x="6396990" y="1671955"/>
            <a:ext cx="1466215" cy="429895"/>
          </a:xfrm>
          <a:prstGeom prst="rect">
            <a:avLst/>
          </a:prstGeom>
          <a:solidFill>
            <a:srgbClr val="FF8A86"/>
          </a:solidFill>
        </p:spPr>
        <p:txBody>
          <a:bodyPr wrap="square" rtlCol="0">
            <a:spAutoFit/>
          </a:bodyPr>
          <a:p>
            <a:pPr algn="ctr"/>
            <a:r>
              <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rPr>
              <a:t>教学目标</a:t>
            </a:r>
            <a:endParaRPr lang="zh-CN" altLang="en-US" sz="2200" b="1" dirty="0">
              <a:solidFill>
                <a:schemeClr val="dk1">
                  <a:lumMod val="85000"/>
                  <a:lumOff val="15000"/>
                </a:schemeClr>
              </a:solidFill>
              <a:latin typeface="Arial" panose="020B0604020202090204" pitchFamily="34" charset="0"/>
              <a:ea typeface="汉仪旗黑-55简" panose="00020600040101010101" charset="-122"/>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diamond(in)">
                                      <p:cBhvr>
                                        <p:cTn id="7" dur="2000"/>
                                        <p:tgtEl>
                                          <p:spTgt spid="5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diamond(in)">
                                      <p:cBhvr>
                                        <p:cTn id="10" dur="2000"/>
                                        <p:tgtEl>
                                          <p:spTgt spid="62"/>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amond(in)">
                                      <p:cBhvr>
                                        <p:cTn id="16" dur="2000"/>
                                        <p:tgtEl>
                                          <p:spTgt spid="1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2" grpId="0"/>
      <p:bldP spid="16" grpId="0" bldLvl="0" animBg="1"/>
      <p:bldP spid="17"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4819650" cy="755650"/>
          </a:xfrm>
          <a:prstGeom prst="rect">
            <a:avLst/>
          </a:prstGeom>
          <a:noFill/>
          <a:effectLst/>
        </p:spPr>
        <p:txBody>
          <a:bodyPr wrap="square" rtlCol="0">
            <a:spAutoFit/>
          </a:bodyPr>
          <a:p>
            <a:pPr>
              <a:lnSpc>
                <a:spcPct val="120000"/>
              </a:lnSpc>
            </a:pPr>
            <a:r>
              <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实验室实验和自然实验</a:t>
            </a:r>
            <a:endParaRPr lang="zh-CN" altLang="en-US" sz="3600" dirty="0">
              <a:solidFill>
                <a:schemeClr val="dk1">
                  <a:lumMod val="85000"/>
                  <a:lumOff val="1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455" name="任意多边形: 形状 3"/>
          <p:cNvSpPr/>
          <p:nvPr>
            <p:custDataLst>
              <p:tags r:id="rId2"/>
            </p:custDataLst>
          </p:nvPr>
        </p:nvSpPr>
        <p:spPr>
          <a:xfrm>
            <a:off x="-5701589" y="2571018"/>
            <a:ext cx="17335229" cy="5125182"/>
          </a:xfrm>
          <a:custGeom>
            <a:avLst/>
            <a:gdLst>
              <a:gd name="connsiteX0" fmla="*/ 1558609 w 15106252"/>
              <a:gd name="connsiteY0" fmla="*/ 5002560 h 5852756"/>
              <a:gd name="connsiteX1" fmla="*/ 7529103 w 15106252"/>
              <a:gd name="connsiteY1" fmla="*/ 254 h 5852756"/>
              <a:gd name="connsiteX2" fmla="*/ 12961714 w 15106252"/>
              <a:gd name="connsiteY2" fmla="*/ 5231160 h 5852756"/>
              <a:gd name="connsiteX3" fmla="*/ 14319867 w 15106252"/>
              <a:gd name="connsiteY3" fmla="*/ 5392524 h 5852756"/>
              <a:gd name="connsiteX4" fmla="*/ 1195538 w 15106252"/>
              <a:gd name="connsiteY4" fmla="*/ 5836277 h 5852756"/>
              <a:gd name="connsiteX5" fmla="*/ 644209 w 15106252"/>
              <a:gd name="connsiteY5" fmla="*/ 4747065 h 5852756"/>
              <a:gd name="connsiteX6" fmla="*/ 1558609 w 15106252"/>
              <a:gd name="connsiteY6" fmla="*/ 5002560 h 5852756"/>
              <a:gd name="connsiteX0-1" fmla="*/ 1558609 w 15106252"/>
              <a:gd name="connsiteY0-2" fmla="*/ 5002837 h 5853033"/>
              <a:gd name="connsiteX1-3" fmla="*/ 7529103 w 15106252"/>
              <a:gd name="connsiteY1-4" fmla="*/ 531 h 5853033"/>
              <a:gd name="connsiteX2-5" fmla="*/ 12961714 w 15106252"/>
              <a:gd name="connsiteY2-6" fmla="*/ 5231437 h 5853033"/>
              <a:gd name="connsiteX3-7" fmla="*/ 14319867 w 15106252"/>
              <a:gd name="connsiteY3-8" fmla="*/ 5392801 h 5853033"/>
              <a:gd name="connsiteX4-9" fmla="*/ 1195538 w 15106252"/>
              <a:gd name="connsiteY4-10" fmla="*/ 5836554 h 5853033"/>
              <a:gd name="connsiteX5-11" fmla="*/ 644209 w 15106252"/>
              <a:gd name="connsiteY5-12" fmla="*/ 4747342 h 5853033"/>
              <a:gd name="connsiteX6-13" fmla="*/ 1558609 w 15106252"/>
              <a:gd name="connsiteY6-14" fmla="*/ 5002837 h 5853033"/>
              <a:gd name="connsiteX0-15" fmla="*/ 4643258 w 15259442"/>
              <a:gd name="connsiteY0-16" fmla="*/ 5217460 h 5852503"/>
              <a:gd name="connsiteX1-17" fmla="*/ 7682293 w 15259442"/>
              <a:gd name="connsiteY1-18" fmla="*/ 1 h 5852503"/>
              <a:gd name="connsiteX2-19" fmla="*/ 13114904 w 15259442"/>
              <a:gd name="connsiteY2-20" fmla="*/ 5230907 h 5852503"/>
              <a:gd name="connsiteX3-21" fmla="*/ 14473057 w 15259442"/>
              <a:gd name="connsiteY3-22" fmla="*/ 5392271 h 5852503"/>
              <a:gd name="connsiteX4-23" fmla="*/ 1348728 w 15259442"/>
              <a:gd name="connsiteY4-24" fmla="*/ 5836024 h 5852503"/>
              <a:gd name="connsiteX5-25" fmla="*/ 797399 w 15259442"/>
              <a:gd name="connsiteY5-26" fmla="*/ 4746812 h 5852503"/>
              <a:gd name="connsiteX6-27" fmla="*/ 4643258 w 15259442"/>
              <a:gd name="connsiteY6-28" fmla="*/ 5217460 h 5852503"/>
              <a:gd name="connsiteX0-29" fmla="*/ 4643258 w 14846456"/>
              <a:gd name="connsiteY0-30" fmla="*/ 5218188 h 5855411"/>
              <a:gd name="connsiteX1-31" fmla="*/ 7682293 w 14846456"/>
              <a:gd name="connsiteY1-32" fmla="*/ 729 h 5855411"/>
              <a:gd name="connsiteX2-33" fmla="*/ 10949927 w 14846456"/>
              <a:gd name="connsiteY2-34" fmla="*/ 4841670 h 5855411"/>
              <a:gd name="connsiteX3-35" fmla="*/ 14473057 w 14846456"/>
              <a:gd name="connsiteY3-36" fmla="*/ 5392999 h 5855411"/>
              <a:gd name="connsiteX4-37" fmla="*/ 1348728 w 14846456"/>
              <a:gd name="connsiteY4-38" fmla="*/ 5836752 h 5855411"/>
              <a:gd name="connsiteX5-39" fmla="*/ 797399 w 14846456"/>
              <a:gd name="connsiteY5-40" fmla="*/ 4747540 h 5855411"/>
              <a:gd name="connsiteX6-41" fmla="*/ 4643258 w 14846456"/>
              <a:gd name="connsiteY6-42" fmla="*/ 5218188 h 5855411"/>
              <a:gd name="connsiteX0-43" fmla="*/ 3806597 w 14803172"/>
              <a:gd name="connsiteY0-44" fmla="*/ 4532180 h 5855203"/>
              <a:gd name="connsiteX1-45" fmla="*/ 7639009 w 14803172"/>
              <a:gd name="connsiteY1-46" fmla="*/ 521 h 5855203"/>
              <a:gd name="connsiteX2-47" fmla="*/ 10906643 w 14803172"/>
              <a:gd name="connsiteY2-48" fmla="*/ 4841462 h 5855203"/>
              <a:gd name="connsiteX3-49" fmla="*/ 14429773 w 14803172"/>
              <a:gd name="connsiteY3-50" fmla="*/ 5392791 h 5855203"/>
              <a:gd name="connsiteX4-51" fmla="*/ 1305444 w 14803172"/>
              <a:gd name="connsiteY4-52" fmla="*/ 5836544 h 5855203"/>
              <a:gd name="connsiteX5-53" fmla="*/ 754115 w 14803172"/>
              <a:gd name="connsiteY5-54" fmla="*/ 4747332 h 5855203"/>
              <a:gd name="connsiteX6-55" fmla="*/ 3806597 w 14803172"/>
              <a:gd name="connsiteY6-56" fmla="*/ 4532180 h 5855203"/>
              <a:gd name="connsiteX0-57" fmla="*/ 3806597 w 14803172"/>
              <a:gd name="connsiteY0-58" fmla="*/ 4532097 h 5855120"/>
              <a:gd name="connsiteX1-59" fmla="*/ 7639009 w 14803172"/>
              <a:gd name="connsiteY1-60" fmla="*/ 438 h 5855120"/>
              <a:gd name="connsiteX2-61" fmla="*/ 10906643 w 14803172"/>
              <a:gd name="connsiteY2-62" fmla="*/ 4841379 h 5855120"/>
              <a:gd name="connsiteX3-63" fmla="*/ 14429773 w 14803172"/>
              <a:gd name="connsiteY3-64" fmla="*/ 5392708 h 5855120"/>
              <a:gd name="connsiteX4-65" fmla="*/ 1305444 w 14803172"/>
              <a:gd name="connsiteY4-66" fmla="*/ 5836461 h 5855120"/>
              <a:gd name="connsiteX5-67" fmla="*/ 754115 w 14803172"/>
              <a:gd name="connsiteY5-68" fmla="*/ 4747249 h 5855120"/>
              <a:gd name="connsiteX6-69" fmla="*/ 3806597 w 14803172"/>
              <a:gd name="connsiteY6-70" fmla="*/ 4532097 h 5855120"/>
              <a:gd name="connsiteX0-71" fmla="*/ 3806597 w 14813306"/>
              <a:gd name="connsiteY0-72" fmla="*/ 4532097 h 5855120"/>
              <a:gd name="connsiteX1-73" fmla="*/ 7639009 w 14813306"/>
              <a:gd name="connsiteY1-74" fmla="*/ 438 h 5855120"/>
              <a:gd name="connsiteX2-75" fmla="*/ 10906643 w 14813306"/>
              <a:gd name="connsiteY2-76" fmla="*/ 4841379 h 5855120"/>
              <a:gd name="connsiteX3-77" fmla="*/ 14429773 w 14813306"/>
              <a:gd name="connsiteY3-78" fmla="*/ 5392708 h 5855120"/>
              <a:gd name="connsiteX4-79" fmla="*/ 1305444 w 14813306"/>
              <a:gd name="connsiteY4-80" fmla="*/ 5836461 h 5855120"/>
              <a:gd name="connsiteX5-81" fmla="*/ 754115 w 14813306"/>
              <a:gd name="connsiteY5-82" fmla="*/ 4747249 h 5855120"/>
              <a:gd name="connsiteX6-83" fmla="*/ 3806597 w 14813306"/>
              <a:gd name="connsiteY6-84" fmla="*/ 4532097 h 5855120"/>
              <a:gd name="connsiteX0-85" fmla="*/ 3806597 w 14939017"/>
              <a:gd name="connsiteY0-86" fmla="*/ 4531728 h 5857865"/>
              <a:gd name="connsiteX1-87" fmla="*/ 7639009 w 14939017"/>
              <a:gd name="connsiteY1-88" fmla="*/ 69 h 5857865"/>
              <a:gd name="connsiteX2-89" fmla="*/ 11726914 w 14939017"/>
              <a:gd name="connsiteY2-90" fmla="*/ 4410704 h 5857865"/>
              <a:gd name="connsiteX3-91" fmla="*/ 14429773 w 14939017"/>
              <a:gd name="connsiteY3-92" fmla="*/ 5392339 h 5857865"/>
              <a:gd name="connsiteX4-93" fmla="*/ 1305444 w 14939017"/>
              <a:gd name="connsiteY4-94" fmla="*/ 5836092 h 5857865"/>
              <a:gd name="connsiteX5-95" fmla="*/ 754115 w 14939017"/>
              <a:gd name="connsiteY5-96" fmla="*/ 4746880 h 5857865"/>
              <a:gd name="connsiteX6-97" fmla="*/ 3806597 w 14939017"/>
              <a:gd name="connsiteY6-98" fmla="*/ 4531728 h 5857865"/>
              <a:gd name="connsiteX0-99" fmla="*/ 3693261 w 14933258"/>
              <a:gd name="connsiteY0-100" fmla="*/ 4437534 h 5857800"/>
              <a:gd name="connsiteX1-101" fmla="*/ 7633250 w 14933258"/>
              <a:gd name="connsiteY1-102" fmla="*/ 4 h 5857800"/>
              <a:gd name="connsiteX2-103" fmla="*/ 11721155 w 14933258"/>
              <a:gd name="connsiteY2-104" fmla="*/ 4410639 h 5857800"/>
              <a:gd name="connsiteX3-105" fmla="*/ 14424014 w 14933258"/>
              <a:gd name="connsiteY3-106" fmla="*/ 5392274 h 5857800"/>
              <a:gd name="connsiteX4-107" fmla="*/ 1299685 w 14933258"/>
              <a:gd name="connsiteY4-108" fmla="*/ 5836027 h 5857800"/>
              <a:gd name="connsiteX5-109" fmla="*/ 748356 w 14933258"/>
              <a:gd name="connsiteY5-110" fmla="*/ 4746815 h 5857800"/>
              <a:gd name="connsiteX6-111" fmla="*/ 3693261 w 14933258"/>
              <a:gd name="connsiteY6-112" fmla="*/ 4437534 h 5857800"/>
              <a:gd name="connsiteX0-113" fmla="*/ 3679097 w 14932541"/>
              <a:gd name="connsiteY0-114" fmla="*/ 4209131 h 5857997"/>
              <a:gd name="connsiteX1-115" fmla="*/ 7632533 w 14932541"/>
              <a:gd name="connsiteY1-116" fmla="*/ 201 h 5857997"/>
              <a:gd name="connsiteX2-117" fmla="*/ 11720438 w 14932541"/>
              <a:gd name="connsiteY2-118" fmla="*/ 4410836 h 5857997"/>
              <a:gd name="connsiteX3-119" fmla="*/ 14423297 w 14932541"/>
              <a:gd name="connsiteY3-120" fmla="*/ 5392471 h 5857997"/>
              <a:gd name="connsiteX4-121" fmla="*/ 1298968 w 14932541"/>
              <a:gd name="connsiteY4-122" fmla="*/ 5836224 h 5857997"/>
              <a:gd name="connsiteX5-123" fmla="*/ 747639 w 14932541"/>
              <a:gd name="connsiteY5-124" fmla="*/ 4747012 h 5857997"/>
              <a:gd name="connsiteX6-125" fmla="*/ 3679097 w 14932541"/>
              <a:gd name="connsiteY6-126" fmla="*/ 4209131 h 5857997"/>
              <a:gd name="connsiteX0-127" fmla="*/ 3679097 w 14937294"/>
              <a:gd name="connsiteY0-128" fmla="*/ 4209005 h 5860888"/>
              <a:gd name="connsiteX1-129" fmla="*/ 7632533 w 14937294"/>
              <a:gd name="connsiteY1-130" fmla="*/ 75 h 5860888"/>
              <a:gd name="connsiteX2-131" fmla="*/ 11747332 w 14937294"/>
              <a:gd name="connsiteY2-132" fmla="*/ 4087981 h 5860888"/>
              <a:gd name="connsiteX3-133" fmla="*/ 14423297 w 14937294"/>
              <a:gd name="connsiteY3-134" fmla="*/ 5392345 h 5860888"/>
              <a:gd name="connsiteX4-135" fmla="*/ 1298968 w 14937294"/>
              <a:gd name="connsiteY4-136" fmla="*/ 5836098 h 5860888"/>
              <a:gd name="connsiteX5-137" fmla="*/ 747639 w 14937294"/>
              <a:gd name="connsiteY5-138" fmla="*/ 4746886 h 5860888"/>
              <a:gd name="connsiteX6-139" fmla="*/ 3679097 w 14937294"/>
              <a:gd name="connsiteY6-140" fmla="*/ 4209005 h 5860888"/>
              <a:gd name="connsiteX0-141" fmla="*/ 3679097 w 14797989"/>
              <a:gd name="connsiteY0-142" fmla="*/ 4208930 h 5859599"/>
              <a:gd name="connsiteX1-143" fmla="*/ 7632533 w 14797989"/>
              <a:gd name="connsiteY1-144" fmla="*/ 0 h 5859599"/>
              <a:gd name="connsiteX2-145" fmla="*/ 10832932 w 14797989"/>
              <a:gd name="connsiteY2-146" fmla="*/ 4208929 h 5859599"/>
              <a:gd name="connsiteX3-147" fmla="*/ 14423297 w 14797989"/>
              <a:gd name="connsiteY3-148" fmla="*/ 5392270 h 5859599"/>
              <a:gd name="connsiteX4-149" fmla="*/ 1298968 w 14797989"/>
              <a:gd name="connsiteY4-150" fmla="*/ 5836023 h 5859599"/>
              <a:gd name="connsiteX5-151" fmla="*/ 747639 w 14797989"/>
              <a:gd name="connsiteY5-152" fmla="*/ 4746811 h 5859599"/>
              <a:gd name="connsiteX6-153" fmla="*/ 3679097 w 14797989"/>
              <a:gd name="connsiteY6-154" fmla="*/ 4208930 h 5859599"/>
              <a:gd name="connsiteX0-155" fmla="*/ 3679097 w 14802616"/>
              <a:gd name="connsiteY0-156" fmla="*/ 4208930 h 5859599"/>
              <a:gd name="connsiteX1-157" fmla="*/ 7632533 w 14802616"/>
              <a:gd name="connsiteY1-158" fmla="*/ 0 h 5859599"/>
              <a:gd name="connsiteX2-159" fmla="*/ 10832932 w 14802616"/>
              <a:gd name="connsiteY2-160" fmla="*/ 4208929 h 5859599"/>
              <a:gd name="connsiteX3-161" fmla="*/ 14423297 w 14802616"/>
              <a:gd name="connsiteY3-162" fmla="*/ 5392270 h 5859599"/>
              <a:gd name="connsiteX4-163" fmla="*/ 1298968 w 14802616"/>
              <a:gd name="connsiteY4-164" fmla="*/ 5836023 h 5859599"/>
              <a:gd name="connsiteX5-165" fmla="*/ 747639 w 14802616"/>
              <a:gd name="connsiteY5-166" fmla="*/ 4746811 h 5859599"/>
              <a:gd name="connsiteX6-167" fmla="*/ 3679097 w 14802616"/>
              <a:gd name="connsiteY6-168" fmla="*/ 4208930 h 5859599"/>
              <a:gd name="connsiteX0-169" fmla="*/ 3679097 w 14835933"/>
              <a:gd name="connsiteY0-170" fmla="*/ 4208963 h 5860429"/>
              <a:gd name="connsiteX1-171" fmla="*/ 7632533 w 14835933"/>
              <a:gd name="connsiteY1-172" fmla="*/ 33 h 5860429"/>
              <a:gd name="connsiteX2-173" fmla="*/ 11074980 w 14835933"/>
              <a:gd name="connsiteY2-174" fmla="*/ 4128280 h 5860429"/>
              <a:gd name="connsiteX3-175" fmla="*/ 14423297 w 14835933"/>
              <a:gd name="connsiteY3-176" fmla="*/ 5392303 h 5860429"/>
              <a:gd name="connsiteX4-177" fmla="*/ 1298968 w 14835933"/>
              <a:gd name="connsiteY4-178" fmla="*/ 5836056 h 5860429"/>
              <a:gd name="connsiteX5-179" fmla="*/ 747639 w 14835933"/>
              <a:gd name="connsiteY5-180" fmla="*/ 4746844 h 5860429"/>
              <a:gd name="connsiteX6-181" fmla="*/ 3679097 w 14835933"/>
              <a:gd name="connsiteY6-182" fmla="*/ 4208963 h 5860429"/>
              <a:gd name="connsiteX0-183" fmla="*/ 3679097 w 14835933"/>
              <a:gd name="connsiteY0-184" fmla="*/ 4208963 h 5860429"/>
              <a:gd name="connsiteX1-185" fmla="*/ 7632533 w 14835933"/>
              <a:gd name="connsiteY1-186" fmla="*/ 33 h 5860429"/>
              <a:gd name="connsiteX2-187" fmla="*/ 11074980 w 14835933"/>
              <a:gd name="connsiteY2-188" fmla="*/ 4128280 h 5860429"/>
              <a:gd name="connsiteX3-189" fmla="*/ 14423297 w 14835933"/>
              <a:gd name="connsiteY3-190" fmla="*/ 5392303 h 5860429"/>
              <a:gd name="connsiteX4-191" fmla="*/ 1298968 w 14835933"/>
              <a:gd name="connsiteY4-192" fmla="*/ 5836056 h 5860429"/>
              <a:gd name="connsiteX5-193" fmla="*/ 747639 w 14835933"/>
              <a:gd name="connsiteY5-194" fmla="*/ 4746844 h 5860429"/>
              <a:gd name="connsiteX6-195" fmla="*/ 3679097 w 14835933"/>
              <a:gd name="connsiteY6-196" fmla="*/ 4208963 h 5860429"/>
              <a:gd name="connsiteX0-197" fmla="*/ 3679097 w 14883044"/>
              <a:gd name="connsiteY0-198" fmla="*/ 4208965 h 5860431"/>
              <a:gd name="connsiteX1-199" fmla="*/ 7632533 w 14883044"/>
              <a:gd name="connsiteY1-200" fmla="*/ 35 h 5860431"/>
              <a:gd name="connsiteX2-201" fmla="*/ 11074980 w 14883044"/>
              <a:gd name="connsiteY2-202" fmla="*/ 4128282 h 5860431"/>
              <a:gd name="connsiteX3-203" fmla="*/ 14423297 w 14883044"/>
              <a:gd name="connsiteY3-204" fmla="*/ 5392305 h 5860431"/>
              <a:gd name="connsiteX4-205" fmla="*/ 1298968 w 14883044"/>
              <a:gd name="connsiteY4-206" fmla="*/ 5836058 h 5860431"/>
              <a:gd name="connsiteX5-207" fmla="*/ 747639 w 14883044"/>
              <a:gd name="connsiteY5-208" fmla="*/ 4746846 h 5860431"/>
              <a:gd name="connsiteX6-209" fmla="*/ 3679097 w 14883044"/>
              <a:gd name="connsiteY6-210" fmla="*/ 4208965 h 5860431"/>
              <a:gd name="connsiteX0-211" fmla="*/ 3679097 w 16517928"/>
              <a:gd name="connsiteY0-212" fmla="*/ 4208971 h 5860437"/>
              <a:gd name="connsiteX1-213" fmla="*/ 7632533 w 16517928"/>
              <a:gd name="connsiteY1-214" fmla="*/ 41 h 5860437"/>
              <a:gd name="connsiteX2-215" fmla="*/ 11074980 w 16517928"/>
              <a:gd name="connsiteY2-216" fmla="*/ 4128288 h 5860437"/>
              <a:gd name="connsiteX3-217" fmla="*/ 16211756 w 16517928"/>
              <a:gd name="connsiteY3-218" fmla="*/ 5392311 h 5860437"/>
              <a:gd name="connsiteX4-219" fmla="*/ 1298968 w 16517928"/>
              <a:gd name="connsiteY4-220" fmla="*/ 5836064 h 5860437"/>
              <a:gd name="connsiteX5-221" fmla="*/ 747639 w 16517928"/>
              <a:gd name="connsiteY5-222" fmla="*/ 4746852 h 5860437"/>
              <a:gd name="connsiteX6-223" fmla="*/ 3679097 w 16517928"/>
              <a:gd name="connsiteY6-224" fmla="*/ 4208971 h 5860437"/>
              <a:gd name="connsiteX0-225" fmla="*/ 3679097 w 16470135"/>
              <a:gd name="connsiteY0-226" fmla="*/ 4213024 h 5873166"/>
              <a:gd name="connsiteX1-227" fmla="*/ 7632533 w 16470135"/>
              <a:gd name="connsiteY1-228" fmla="*/ 4094 h 5873166"/>
              <a:gd name="connsiteX2-229" fmla="*/ 10537097 w 16470135"/>
              <a:gd name="connsiteY2-230" fmla="*/ 3473435 h 5873166"/>
              <a:gd name="connsiteX3-231" fmla="*/ 16211756 w 16470135"/>
              <a:gd name="connsiteY3-232" fmla="*/ 5396364 h 5873166"/>
              <a:gd name="connsiteX4-233" fmla="*/ 1298968 w 16470135"/>
              <a:gd name="connsiteY4-234" fmla="*/ 5840117 h 5873166"/>
              <a:gd name="connsiteX5-235" fmla="*/ 747639 w 16470135"/>
              <a:gd name="connsiteY5-236" fmla="*/ 4750905 h 5873166"/>
              <a:gd name="connsiteX6-237" fmla="*/ 3679097 w 16470135"/>
              <a:gd name="connsiteY6-238" fmla="*/ 4213024 h 58731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470135" h="5873166">
                <a:moveTo>
                  <a:pt x="3679097" y="4213024"/>
                </a:moveTo>
                <a:cubicBezTo>
                  <a:pt x="5418250" y="4148030"/>
                  <a:pt x="6489533" y="127359"/>
                  <a:pt x="7632533" y="4094"/>
                </a:cubicBezTo>
                <a:cubicBezTo>
                  <a:pt x="8775533" y="-119171"/>
                  <a:pt x="9107226" y="2574723"/>
                  <a:pt x="10537097" y="3473435"/>
                </a:cubicBezTo>
                <a:cubicBezTo>
                  <a:pt x="11966968" y="4372147"/>
                  <a:pt x="17751444" y="5001917"/>
                  <a:pt x="16211756" y="5396364"/>
                </a:cubicBezTo>
                <a:cubicBezTo>
                  <a:pt x="14672068" y="5790811"/>
                  <a:pt x="3578244" y="5947693"/>
                  <a:pt x="1298968" y="5840117"/>
                </a:cubicBezTo>
                <a:cubicBezTo>
                  <a:pt x="-980308" y="5732541"/>
                  <a:pt x="350951" y="5022087"/>
                  <a:pt x="747639" y="4750905"/>
                </a:cubicBezTo>
                <a:cubicBezTo>
                  <a:pt x="1144327" y="4479723"/>
                  <a:pt x="1939944" y="4278018"/>
                  <a:pt x="3679097" y="4213024"/>
                </a:cubicBezTo>
                <a:close/>
              </a:path>
            </a:pathLst>
          </a:custGeom>
          <a:solidFill>
            <a:schemeClr val="accent1"/>
          </a:solidFill>
          <a:ln>
            <a:noFill/>
          </a:ln>
          <a:effectLst>
            <a:outerShdw blurRad="12700" dist="127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6" name="矩形 455"/>
          <p:cNvSpPr/>
          <p:nvPr>
            <p:custDataLst>
              <p:tags r:id="rId3"/>
            </p:custDataLst>
          </p:nvPr>
        </p:nvSpPr>
        <p:spPr>
          <a:xfrm>
            <a:off x="5180595" y="1528779"/>
            <a:ext cx="6453690" cy="2315845"/>
          </a:xfrm>
          <a:prstGeom prst="rect">
            <a:avLst/>
          </a:prstGeom>
          <a:solidFill>
            <a:srgbClr val="FFC000"/>
          </a:solidFill>
        </p:spPr>
        <p:txBody>
          <a:bodyPr wrap="square" lIns="179705" tIns="179705" rIns="179705" bIns="179705" anchor="ctr" anchorCtr="0">
            <a:noAutofit/>
          </a:bodyPr>
          <a:lstStyle/>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实验室实验是借助专门的实验设备，在对实验条件严格控制的情况下进行的。</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实验室实验的缺点是由主试严格控制实验条件，使实验情境带有极大的人为性质。被试处在这样的情境中，又意识到自己正在接受实验，就有可能干扰实验结果的客观性，并影响到实验结果与实际生活的切合度。</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461" name="图片 460"/>
          <p:cNvPicPr>
            <a:picLocks noChangeAspect="1"/>
          </p:cNvPicPr>
          <p:nvPr/>
        </p:nvPicPr>
        <p:blipFill>
          <a:blip r:embed="rId4">
            <a:extLst>
              <a:ext uri="{28A0092B-C50C-407E-A947-70E740481C1C}">
                <a14:useLocalDpi xmlns:a14="http://schemas.microsoft.com/office/drawing/2010/main" val="0"/>
              </a:ext>
            </a:extLst>
          </a:blip>
          <a:srcRect l="32202" t="15460" r="26381" b="10910"/>
          <a:stretch>
            <a:fillRect/>
          </a:stretch>
        </p:blipFill>
        <p:spPr>
          <a:xfrm>
            <a:off x="690899" y="2056409"/>
            <a:ext cx="1788460" cy="1788460"/>
          </a:xfrm>
          <a:custGeom>
            <a:avLst/>
            <a:gdLst>
              <a:gd name="connsiteX0" fmla="*/ 894230 w 1788460"/>
              <a:gd name="connsiteY0" fmla="*/ 0 h 1788460"/>
              <a:gd name="connsiteX1" fmla="*/ 1788460 w 1788460"/>
              <a:gd name="connsiteY1" fmla="*/ 894230 h 1788460"/>
              <a:gd name="connsiteX2" fmla="*/ 894230 w 1788460"/>
              <a:gd name="connsiteY2" fmla="*/ 1788460 h 1788460"/>
              <a:gd name="connsiteX3" fmla="*/ 0 w 1788460"/>
              <a:gd name="connsiteY3" fmla="*/ 894230 h 1788460"/>
              <a:gd name="connsiteX4" fmla="*/ 894230 w 1788460"/>
              <a:gd name="connsiteY4" fmla="*/ 0 h 178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460" h="1788460">
                <a:moveTo>
                  <a:pt x="894230" y="0"/>
                </a:moveTo>
                <a:cubicBezTo>
                  <a:pt x="1388100" y="0"/>
                  <a:pt x="1788460" y="400360"/>
                  <a:pt x="1788460" y="894230"/>
                </a:cubicBezTo>
                <a:cubicBezTo>
                  <a:pt x="1788460" y="1388100"/>
                  <a:pt x="1388100" y="1788460"/>
                  <a:pt x="894230" y="1788460"/>
                </a:cubicBezTo>
                <a:cubicBezTo>
                  <a:pt x="400360" y="1788460"/>
                  <a:pt x="0" y="1388100"/>
                  <a:pt x="0" y="894230"/>
                </a:cubicBezTo>
                <a:cubicBezTo>
                  <a:pt x="0" y="400360"/>
                  <a:pt x="400360" y="0"/>
                  <a:pt x="894230" y="0"/>
                </a:cubicBezTo>
                <a:close/>
              </a:path>
            </a:pathLst>
          </a:custGeom>
          <a:effectLst>
            <a:outerShdw blurRad="38100" algn="ctr" rotWithShape="0">
              <a:prstClr val="black">
                <a:alpha val="67000"/>
              </a:prstClr>
            </a:outerShdw>
          </a:effectLst>
        </p:spPr>
      </p:pic>
      <p:pic>
        <p:nvPicPr>
          <p:cNvPr id="462" name="图片 461"/>
          <p:cNvPicPr>
            <a:picLocks noChangeAspect="1"/>
          </p:cNvPicPr>
          <p:nvPr/>
        </p:nvPicPr>
        <p:blipFill>
          <a:blip r:embed="rId5" cstate="screen"/>
          <a:srcRect l="33115" r="17810" b="12756"/>
          <a:stretch>
            <a:fillRect/>
          </a:stretch>
        </p:blipFill>
        <p:spPr>
          <a:xfrm>
            <a:off x="2183522" y="3022204"/>
            <a:ext cx="2870026" cy="2870026"/>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
        <p:nvSpPr>
          <p:cNvPr id="464" name="矩形 463"/>
          <p:cNvSpPr/>
          <p:nvPr>
            <p:custDataLst>
              <p:tags r:id="rId6"/>
            </p:custDataLst>
          </p:nvPr>
        </p:nvSpPr>
        <p:spPr>
          <a:xfrm>
            <a:off x="5180595" y="4213559"/>
            <a:ext cx="6453690" cy="2315845"/>
          </a:xfrm>
          <a:prstGeom prst="rect">
            <a:avLst/>
          </a:prstGeom>
          <a:solidFill>
            <a:srgbClr val="00B0F0"/>
          </a:solidFill>
        </p:spPr>
        <p:txBody>
          <a:bodyPr wrap="square" lIns="179705" tIns="179705" rIns="179705" bIns="179705" anchor="ctr" anchorCtr="0">
            <a:noAutofit/>
          </a:bodyPr>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自然实验也叫现场实验，在某种程度上克服了实验室实验的缺点。自然实验虽然也对实验条件进行适当的控制，但它是在人们正常学习和工作的情境中进行的。</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a:p>
            <a:pPr indent="406400" fontAlgn="auto">
              <a:lnSpc>
                <a:spcPct val="130000"/>
              </a:lnSpc>
              <a:extLst>
                <a:ext uri="{35155182-B16C-46BC-9424-99874614C6A1}">
                  <wpsdc:indentchars xmlns:wpsdc="http://www.wps.cn/officeDocument/2017/drawingmlCustomData" val="200" checksum="1740828767"/>
                </a:ext>
              </a:extLst>
            </a:pPr>
            <a:r>
              <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rPr>
              <a:t>由于实验是在正常的情境中进行的，因此，自然实验的结果比较合乎实际。但是，在自然实验中，由于条件的控制不够严密，因而难以得到精确的实验结果。</a:t>
            </a:r>
            <a:endParaRPr lang="zh-CN" altLang="zh-CN" sz="16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 calcmode="lin" valueType="num">
                                      <p:cBhvr>
                                        <p:cTn id="7" dur="500" fill="hold"/>
                                        <p:tgtEl>
                                          <p:spTgt spid="461"/>
                                        </p:tgtEl>
                                        <p:attrNameLst>
                                          <p:attrName>ppt_w</p:attrName>
                                        </p:attrNameLst>
                                      </p:cBhvr>
                                      <p:tavLst>
                                        <p:tav tm="0">
                                          <p:val>
                                            <p:fltVal val="0"/>
                                          </p:val>
                                        </p:tav>
                                        <p:tav tm="100000">
                                          <p:val>
                                            <p:strVal val="#ppt_w"/>
                                          </p:val>
                                        </p:tav>
                                      </p:tavLst>
                                    </p:anim>
                                    <p:anim calcmode="lin" valueType="num">
                                      <p:cBhvr>
                                        <p:cTn id="8" dur="500" fill="hold"/>
                                        <p:tgtEl>
                                          <p:spTgt spid="461"/>
                                        </p:tgtEl>
                                        <p:attrNameLst>
                                          <p:attrName>ppt_h</p:attrName>
                                        </p:attrNameLst>
                                      </p:cBhvr>
                                      <p:tavLst>
                                        <p:tav tm="0">
                                          <p:val>
                                            <p:fltVal val="0"/>
                                          </p:val>
                                        </p:tav>
                                        <p:tav tm="100000">
                                          <p:val>
                                            <p:strVal val="#ppt_h"/>
                                          </p:val>
                                        </p:tav>
                                      </p:tavLst>
                                    </p:anim>
                                    <p:anim calcmode="lin" valueType="num">
                                      <p:cBhvr>
                                        <p:cTn id="9" dur="500" fill="hold"/>
                                        <p:tgtEl>
                                          <p:spTgt spid="461"/>
                                        </p:tgtEl>
                                        <p:attrNameLst>
                                          <p:attrName>style.rotation</p:attrName>
                                        </p:attrNameLst>
                                      </p:cBhvr>
                                      <p:tavLst>
                                        <p:tav tm="0">
                                          <p:val>
                                            <p:fltVal val="90"/>
                                          </p:val>
                                        </p:tav>
                                        <p:tav tm="100000">
                                          <p:val>
                                            <p:fltVal val="0"/>
                                          </p:val>
                                        </p:tav>
                                      </p:tavLst>
                                    </p:anim>
                                    <p:animEffect transition="in" filter="fade">
                                      <p:cBhvr>
                                        <p:cTn id="10" dur="500"/>
                                        <p:tgtEl>
                                          <p:spTgt spid="461"/>
                                        </p:tgtEl>
                                      </p:cBhvr>
                                    </p:animEffect>
                                  </p:childTnLst>
                                </p:cTn>
                              </p:par>
                              <p:par>
                                <p:cTn id="11" presetID="31" presetClass="entr" presetSubtype="0" fill="hold" nodeType="with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p:cTn id="13" dur="500" fill="hold"/>
                                        <p:tgtEl>
                                          <p:spTgt spid="462"/>
                                        </p:tgtEl>
                                        <p:attrNameLst>
                                          <p:attrName>ppt_w</p:attrName>
                                        </p:attrNameLst>
                                      </p:cBhvr>
                                      <p:tavLst>
                                        <p:tav tm="0">
                                          <p:val>
                                            <p:fltVal val="0"/>
                                          </p:val>
                                        </p:tav>
                                        <p:tav tm="100000">
                                          <p:val>
                                            <p:strVal val="#ppt_w"/>
                                          </p:val>
                                        </p:tav>
                                      </p:tavLst>
                                    </p:anim>
                                    <p:anim calcmode="lin" valueType="num">
                                      <p:cBhvr>
                                        <p:cTn id="14" dur="500" fill="hold"/>
                                        <p:tgtEl>
                                          <p:spTgt spid="462"/>
                                        </p:tgtEl>
                                        <p:attrNameLst>
                                          <p:attrName>ppt_h</p:attrName>
                                        </p:attrNameLst>
                                      </p:cBhvr>
                                      <p:tavLst>
                                        <p:tav tm="0">
                                          <p:val>
                                            <p:fltVal val="0"/>
                                          </p:val>
                                        </p:tav>
                                        <p:tav tm="100000">
                                          <p:val>
                                            <p:strVal val="#ppt_h"/>
                                          </p:val>
                                        </p:tav>
                                      </p:tavLst>
                                    </p:anim>
                                    <p:anim calcmode="lin" valueType="num">
                                      <p:cBhvr>
                                        <p:cTn id="15" dur="500" fill="hold"/>
                                        <p:tgtEl>
                                          <p:spTgt spid="462"/>
                                        </p:tgtEl>
                                        <p:attrNameLst>
                                          <p:attrName>style.rotation</p:attrName>
                                        </p:attrNameLst>
                                      </p:cBhvr>
                                      <p:tavLst>
                                        <p:tav tm="0">
                                          <p:val>
                                            <p:fltVal val="90"/>
                                          </p:val>
                                        </p:tav>
                                        <p:tav tm="100000">
                                          <p:val>
                                            <p:fltVal val="0"/>
                                          </p:val>
                                        </p:tav>
                                      </p:tavLst>
                                    </p:anim>
                                    <p:animEffect transition="in" filter="fade">
                                      <p:cBhvr>
                                        <p:cTn id="16" dur="500"/>
                                        <p:tgtEl>
                                          <p:spTgt spid="46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56"/>
                                        </p:tgtEl>
                                        <p:attrNameLst>
                                          <p:attrName>style.visibility</p:attrName>
                                        </p:attrNameLst>
                                      </p:cBhvr>
                                      <p:to>
                                        <p:strVal val="visible"/>
                                      </p:to>
                                    </p:set>
                                    <p:animEffect transition="in" filter="randombar(horizontal)">
                                      <p:cBhvr>
                                        <p:cTn id="19" dur="500"/>
                                        <p:tgtEl>
                                          <p:spTgt spid="45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64"/>
                                        </p:tgtEl>
                                        <p:attrNameLst>
                                          <p:attrName>style.visibility</p:attrName>
                                        </p:attrNameLst>
                                      </p:cBhvr>
                                      <p:to>
                                        <p:strVal val="visible"/>
                                      </p:to>
                                    </p:set>
                                    <p:animEffect transition="in" filter="randombar(horizontal)">
                                      <p:cBhvr>
                                        <p:cTn id="22" dur="500"/>
                                        <p:tgtEl>
                                          <p:spTgt spid="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bldLvl="0" animBg="1"/>
      <p:bldP spid="464"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（三）调查法</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pic>
        <p:nvPicPr>
          <p:cNvPr id="21" name="图形 12"/>
          <p:cNvPicPr>
            <a:picLocks noChangeAspect="1"/>
          </p:cNvPicPr>
          <p:nvPr/>
        </p:nvPicPr>
        <p:blipFill>
          <a:blip r:embed="rId2"/>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3"/>
          <a:stretch>
            <a:fillRect/>
          </a:stretch>
        </p:blipFill>
        <p:spPr>
          <a:xfrm>
            <a:off x="11293642" y="482597"/>
            <a:ext cx="501660" cy="501660"/>
          </a:xfrm>
          <a:prstGeom prst="rect">
            <a:avLst/>
          </a:prstGeom>
          <a:effectLst>
            <a:outerShdw blurRad="12700" dist="12700" dir="2700000" algn="tl" rotWithShape="0">
              <a:prstClr val="black">
                <a:alpha val="40000"/>
              </a:prstClr>
            </a:outerShdw>
          </a:effectLst>
        </p:spPr>
      </p:pic>
      <p:pic>
        <p:nvPicPr>
          <p:cNvPr id="7" name="图片 6" descr="图片包含 雨伞, 配件&#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20" y="2816722"/>
            <a:ext cx="2076450" cy="2076450"/>
          </a:xfrm>
          <a:prstGeom prst="rect">
            <a:avLst/>
          </a:prstGeom>
        </p:spPr>
      </p:pic>
      <p:sp>
        <p:nvSpPr>
          <p:cNvPr id="8" name="任意多边形: 形状 7"/>
          <p:cNvSpPr/>
          <p:nvPr>
            <p:custDataLst>
              <p:tags r:id="rId5"/>
            </p:custDataLst>
          </p:nvPr>
        </p:nvSpPr>
        <p:spPr>
          <a:xfrm>
            <a:off x="2221865" y="2816860"/>
            <a:ext cx="938085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dk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9" name="心形 8"/>
          <p:cNvSpPr/>
          <p:nvPr>
            <p:custDataLst>
              <p:tags r:id="rId6"/>
            </p:custDataLst>
          </p:nvPr>
        </p:nvSpPr>
        <p:spPr>
          <a:xfrm rot="20215614">
            <a:off x="2722643" y="353205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心形 9"/>
          <p:cNvSpPr/>
          <p:nvPr>
            <p:custDataLst>
              <p:tags r:id="rId7"/>
            </p:custDataLst>
          </p:nvPr>
        </p:nvSpPr>
        <p:spPr>
          <a:xfrm>
            <a:off x="4037649" y="2981189"/>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2" name="心形 1"/>
          <p:cNvSpPr/>
          <p:nvPr>
            <p:custDataLst>
              <p:tags r:id="rId8"/>
            </p:custDataLst>
          </p:nvPr>
        </p:nvSpPr>
        <p:spPr>
          <a:xfrm rot="602532">
            <a:off x="5838679" y="340695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2" name="心形 11"/>
          <p:cNvSpPr/>
          <p:nvPr>
            <p:custDataLst>
              <p:tags r:id="rId9"/>
            </p:custDataLst>
          </p:nvPr>
        </p:nvSpPr>
        <p:spPr>
          <a:xfrm>
            <a:off x="7252654" y="2552387"/>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3" name="心形 12"/>
          <p:cNvSpPr/>
          <p:nvPr>
            <p:custDataLst>
              <p:tags r:id="rId10"/>
            </p:custDataLst>
          </p:nvPr>
        </p:nvSpPr>
        <p:spPr>
          <a:xfrm rot="1770182">
            <a:off x="11286787" y="3407274"/>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文本框 2"/>
          <p:cNvSpPr txBox="1"/>
          <p:nvPr>
            <p:custDataLst>
              <p:tags r:id="rId11"/>
            </p:custDataLst>
          </p:nvPr>
        </p:nvSpPr>
        <p:spPr>
          <a:xfrm>
            <a:off x="2353945" y="4044315"/>
            <a:ext cx="1668145" cy="39878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90204" pitchFamily="34" charset="0"/>
                <a:ea typeface="汉仪旗黑-55简" panose="00020600040101010101" charset="-122"/>
                <a:cs typeface="黑体" panose="02010609060101010101" charset="-122"/>
              </a:rPr>
              <a:t>1. 谈话法</a:t>
            </a:r>
            <a:endParaRPr lang="zh-CN" altLang="en-US" sz="1600" dirty="0">
              <a:solidFill>
                <a:schemeClr val="dk1"/>
              </a:solidFill>
              <a:latin typeface="Arial" panose="020B0604020202090204" pitchFamily="34" charset="0"/>
              <a:ea typeface="汉仪旗黑-55简" panose="00020600040101010101" charset="-122"/>
              <a:cs typeface="黑体" panose="02010609060101010101" charset="-122"/>
            </a:endParaRPr>
          </a:p>
        </p:txBody>
      </p:sp>
      <p:sp>
        <p:nvSpPr>
          <p:cNvPr id="4" name="文本框 3"/>
          <p:cNvSpPr txBox="1"/>
          <p:nvPr>
            <p:custDataLst>
              <p:tags r:id="rId12"/>
            </p:custDataLst>
          </p:nvPr>
        </p:nvSpPr>
        <p:spPr>
          <a:xfrm>
            <a:off x="3703320" y="2409190"/>
            <a:ext cx="1468755" cy="39878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90204" pitchFamily="34" charset="0"/>
                <a:ea typeface="汉仪旗黑-55简" panose="00020600040101010101" charset="-122"/>
                <a:cs typeface="黑体" panose="02010609060101010101" charset="-122"/>
              </a:rPr>
              <a:t>2. 问卷法</a:t>
            </a:r>
            <a:endParaRPr lang="zh-CN" altLang="en-US" sz="1600" dirty="0">
              <a:solidFill>
                <a:schemeClr val="dk1"/>
              </a:solidFill>
              <a:latin typeface="Arial" panose="020B0604020202090204" pitchFamily="34" charset="0"/>
              <a:ea typeface="汉仪旗黑-55简" panose="00020600040101010101" charset="-122"/>
              <a:cs typeface="黑体" panose="02010609060101010101" charset="-122"/>
            </a:endParaRPr>
          </a:p>
        </p:txBody>
      </p:sp>
      <p:sp>
        <p:nvSpPr>
          <p:cNvPr id="17" name="文本框 16"/>
          <p:cNvSpPr txBox="1"/>
          <p:nvPr>
            <p:custDataLst>
              <p:tags r:id="rId13"/>
            </p:custDataLst>
          </p:nvPr>
        </p:nvSpPr>
        <p:spPr>
          <a:xfrm>
            <a:off x="5673725" y="3934460"/>
            <a:ext cx="1183640" cy="39878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90204" pitchFamily="34" charset="0"/>
                <a:ea typeface="汉仪旗黑-55简" panose="00020600040101010101" charset="-122"/>
                <a:cs typeface="黑体" panose="02010609060101010101" charset="-122"/>
              </a:rPr>
              <a:t>3. 测验法</a:t>
            </a:r>
            <a:endParaRPr lang="zh-CN" altLang="en-US" sz="1600" dirty="0">
              <a:solidFill>
                <a:schemeClr val="dk1"/>
              </a:solidFill>
              <a:latin typeface="Arial" panose="020B0604020202090204" pitchFamily="34" charset="0"/>
              <a:ea typeface="汉仪旗黑-55简" panose="00020600040101010101" charset="-122"/>
              <a:cs typeface="黑体" panose="02010609060101010101" charset="-122"/>
            </a:endParaRPr>
          </a:p>
        </p:txBody>
      </p:sp>
      <p:sp>
        <p:nvSpPr>
          <p:cNvPr id="18" name="文本框 17"/>
          <p:cNvSpPr txBox="1"/>
          <p:nvPr>
            <p:custDataLst>
              <p:tags r:id="rId14"/>
            </p:custDataLst>
          </p:nvPr>
        </p:nvSpPr>
        <p:spPr>
          <a:xfrm>
            <a:off x="6857365" y="2010410"/>
            <a:ext cx="1581150" cy="39878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90204" pitchFamily="34" charset="0"/>
                <a:ea typeface="汉仪旗黑-55简" panose="00020600040101010101" charset="-122"/>
                <a:cs typeface="黑体" panose="02010609060101010101" charset="-122"/>
              </a:rPr>
              <a:t>4. 产品分析法</a:t>
            </a:r>
            <a:endParaRPr lang="zh-CN" altLang="en-US" sz="1600" dirty="0">
              <a:solidFill>
                <a:schemeClr val="dk1"/>
              </a:solidFill>
              <a:latin typeface="Arial" panose="020B0604020202090204" pitchFamily="34" charset="0"/>
              <a:ea typeface="汉仪旗黑-55简" panose="00020600040101010101" charset="-122"/>
              <a:cs typeface="黑体" panose="02010609060101010101" charset="-122"/>
            </a:endParaRPr>
          </a:p>
        </p:txBody>
      </p:sp>
      <p:sp>
        <p:nvSpPr>
          <p:cNvPr id="19" name="文本框 18"/>
          <p:cNvSpPr txBox="1"/>
          <p:nvPr>
            <p:custDataLst>
              <p:tags r:id="rId15"/>
            </p:custDataLst>
          </p:nvPr>
        </p:nvSpPr>
        <p:spPr>
          <a:xfrm>
            <a:off x="8694420" y="3731260"/>
            <a:ext cx="1307465" cy="398780"/>
          </a:xfrm>
          <a:prstGeom prst="rect">
            <a:avLst/>
          </a:prstGeom>
          <a:noFill/>
        </p:spPr>
        <p:txBody>
          <a:bodyPr wrap="square" rtlCol="0">
            <a:spAutoFit/>
          </a:bodyPr>
          <a:p>
            <a:pPr indent="0" algn="l" fontAlgn="auto">
              <a:lnSpc>
                <a:spcPct val="125000"/>
              </a:lnSpc>
              <a:spcBef>
                <a:spcPts val="0"/>
              </a:spcBef>
              <a:spcAft>
                <a:spcPts val="0"/>
              </a:spcAft>
            </a:pPr>
            <a:r>
              <a:rPr lang="zh-CN" altLang="en-US" sz="1600" dirty="0">
                <a:solidFill>
                  <a:schemeClr val="dk1"/>
                </a:solidFill>
                <a:latin typeface="Arial" panose="020B0604020202090204" pitchFamily="34" charset="0"/>
                <a:ea typeface="汉仪旗黑-55简" panose="00020600040101010101" charset="-122"/>
                <a:cs typeface="黑体" panose="02010609060101010101" charset="-122"/>
              </a:rPr>
              <a:t>5. 个案法</a:t>
            </a:r>
            <a:endParaRPr lang="zh-CN" altLang="en-US" sz="1600" dirty="0">
              <a:solidFill>
                <a:schemeClr val="dk1"/>
              </a:solidFill>
              <a:latin typeface="Arial" panose="020B0604020202090204" pitchFamily="34" charset="0"/>
              <a:ea typeface="汉仪旗黑-55简" panose="00020600040101010101" charset="-122"/>
              <a:cs typeface="黑体" panose="02010609060101010101" charset="-122"/>
            </a:endParaRPr>
          </a:p>
        </p:txBody>
      </p:sp>
      <p:sp>
        <p:nvSpPr>
          <p:cNvPr id="5" name="心形 4"/>
          <p:cNvSpPr/>
          <p:nvPr>
            <p:custDataLst>
              <p:tags r:id="rId16"/>
            </p:custDataLst>
          </p:nvPr>
        </p:nvSpPr>
        <p:spPr>
          <a:xfrm rot="1770182">
            <a:off x="8908712" y="3214869"/>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文本框 5"/>
          <p:cNvSpPr txBox="1"/>
          <p:nvPr>
            <p:custDataLst>
              <p:tags r:id="rId17"/>
            </p:custDataLst>
          </p:nvPr>
        </p:nvSpPr>
        <p:spPr>
          <a:xfrm>
            <a:off x="10807065" y="2601595"/>
            <a:ext cx="1245235" cy="706755"/>
          </a:xfrm>
          <a:prstGeom prst="rect">
            <a:avLst/>
          </a:prstGeom>
          <a:noFill/>
        </p:spPr>
        <p:txBody>
          <a:bodyPr wrap="square" rtlCol="0">
            <a:spAutoFit/>
          </a:bodyPr>
          <a:p>
            <a:pPr indent="0" algn="ctr" fontAlgn="auto">
              <a:lnSpc>
                <a:spcPct val="125000"/>
              </a:lnSpc>
              <a:spcBef>
                <a:spcPts val="0"/>
              </a:spcBef>
              <a:spcAft>
                <a:spcPts val="0"/>
              </a:spcAft>
            </a:pPr>
            <a:r>
              <a:rPr lang="zh-CN" altLang="en-US" sz="1600" dirty="0">
                <a:solidFill>
                  <a:schemeClr val="dk1"/>
                </a:solidFill>
                <a:latin typeface="Arial" panose="020B0604020202090204" pitchFamily="34" charset="0"/>
                <a:ea typeface="汉仪旗黑-55简" panose="00020600040101010101" charset="-122"/>
                <a:cs typeface="黑体" panose="02010609060101010101" charset="-122"/>
              </a:rPr>
              <a:t>6. 教育经验总结法</a:t>
            </a:r>
            <a:endParaRPr lang="zh-CN" altLang="en-US" sz="1600" dirty="0">
              <a:solidFill>
                <a:schemeClr val="dk1"/>
              </a:solidFill>
              <a:latin typeface="Arial" panose="020B0604020202090204" pitchFamily="34" charset="0"/>
              <a:ea typeface="汉仪旗黑-55简" panose="00020600040101010101" charset="-122"/>
              <a:cs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p:cTn id="68" dur="500" fill="hold"/>
                                        <p:tgtEl>
                                          <p:spTgt spid="6"/>
                                        </p:tgtEl>
                                        <p:attrNameLst>
                                          <p:attrName>ppt_w</p:attrName>
                                        </p:attrNameLst>
                                      </p:cBhvr>
                                      <p:tavLst>
                                        <p:tav tm="0">
                                          <p:val>
                                            <p:fltVal val="0"/>
                                          </p:val>
                                        </p:tav>
                                        <p:tav tm="100000">
                                          <p:val>
                                            <p:strVal val="#ppt_w"/>
                                          </p:val>
                                        </p:tav>
                                      </p:tavLst>
                                    </p:anim>
                                    <p:anim calcmode="lin" valueType="num">
                                      <p:cBhvr>
                                        <p:cTn id="69" dur="500" fill="hold"/>
                                        <p:tgtEl>
                                          <p:spTgt spid="6"/>
                                        </p:tgtEl>
                                        <p:attrNameLst>
                                          <p:attrName>ppt_h</p:attrName>
                                        </p:attrNameLst>
                                      </p:cBhvr>
                                      <p:tavLst>
                                        <p:tav tm="0">
                                          <p:val>
                                            <p:fltVal val="0"/>
                                          </p:val>
                                        </p:tav>
                                        <p:tav tm="100000">
                                          <p:val>
                                            <p:strVal val="#ppt_h"/>
                                          </p:val>
                                        </p:tav>
                                      </p:tavLst>
                                    </p:anim>
                                    <p:animEffect transition="in" filter="fade">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 grpId="0" bldLvl="0" animBg="1"/>
      <p:bldP spid="12" grpId="0" bldLvl="0" animBg="1"/>
      <p:bldP spid="13" grpId="0" bldLvl="0" animBg="1"/>
      <p:bldP spid="8" grpId="0" bldLvl="0" animBg="1"/>
      <p:bldP spid="9" grpId="1" animBg="1"/>
      <p:bldP spid="10" grpId="1" animBg="1"/>
      <p:bldP spid="2" grpId="1" animBg="1"/>
      <p:bldP spid="12" grpId="1" animBg="1"/>
      <p:bldP spid="13" grpId="1" animBg="1"/>
      <p:bldP spid="8" grpId="1" animBg="1"/>
      <p:bldP spid="3" grpId="0"/>
      <p:bldP spid="4" grpId="0"/>
      <p:bldP spid="17" grpId="0"/>
      <p:bldP spid="18" grpId="0"/>
      <p:bldP spid="19" grpId="0"/>
      <p:bldP spid="3" grpId="1"/>
      <p:bldP spid="4" grpId="1"/>
      <p:bldP spid="17" grpId="1"/>
      <p:bldP spid="18" grpId="1"/>
      <p:bldP spid="19" grpId="1"/>
      <p:bldP spid="5" grpId="0" bldLvl="0" animBg="1"/>
      <p:bldP spid="5" grpId="1" animBg="1"/>
      <p:bldP spid="6" grpId="0"/>
      <p:bldP spid="6"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209675" y="605790"/>
            <a:ext cx="5224145" cy="755650"/>
          </a:xfrm>
          <a:prstGeom prst="rect">
            <a:avLst/>
          </a:prstGeom>
          <a:noFill/>
          <a:effectLst/>
        </p:spPr>
        <p:txBody>
          <a:bodyPr wrap="square" rtlCol="0">
            <a:spAutoFit/>
          </a:bodyPr>
          <a:p>
            <a:pPr>
              <a:lnSpc>
                <a:spcPct val="120000"/>
              </a:lnSpc>
            </a:pPr>
            <a:r>
              <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rPr>
              <a:t>测验法</a:t>
            </a:r>
            <a:endParaRPr lang="zh-CN" altLang="en-US" sz="3600" dirty="0">
              <a:solidFill>
                <a:schemeClr val="accent1">
                  <a:lumMod val="25000"/>
                </a:schemeClr>
              </a:solidFill>
              <a:effectLst>
                <a:outerShdw blurRad="25400" dist="25400" dir="2700000" algn="tl" rotWithShape="0">
                  <a:prstClr val="black">
                    <a:alpha val="40000"/>
                  </a:prstClr>
                </a:outerShdw>
              </a:effectLst>
              <a:latin typeface="Arial" panose="020B0604020202090204" pitchFamily="34" charset="0"/>
              <a:ea typeface="汉仪旗黑-55简" panose="00020600040101010101" charset="-122"/>
              <a:cs typeface="黑体" panose="02010609060101010101" charset="-122"/>
            </a:endParaRPr>
          </a:p>
        </p:txBody>
      </p:sp>
      <p:pic>
        <p:nvPicPr>
          <p:cNvPr id="16" name="图形 15"/>
          <p:cNvPicPr>
            <a:picLocks noChangeAspect="1"/>
          </p:cNvPicPr>
          <p:nvPr/>
        </p:nvPicPr>
        <p:blipFill>
          <a:blip r:embed="rId1"/>
          <a:stretch>
            <a:fillRect/>
          </a:stretch>
        </p:blipFill>
        <p:spPr>
          <a:xfrm>
            <a:off x="348559" y="555849"/>
            <a:ext cx="861262" cy="745322"/>
          </a:xfrm>
          <a:prstGeom prst="rect">
            <a:avLst/>
          </a:prstGeom>
          <a:effectLst>
            <a:outerShdw blurRad="25400" dist="25400" dir="8100000" algn="tr" rotWithShape="0">
              <a:prstClr val="black">
                <a:alpha val="40000"/>
              </a:prstClr>
            </a:outerShdw>
          </a:effectLst>
        </p:spPr>
      </p:pic>
      <p:sp>
        <p:nvSpPr>
          <p:cNvPr id="5" name="任意多边形: 形状 1"/>
          <p:cNvSpPr/>
          <p:nvPr>
            <p:custDataLst>
              <p:tags r:id="rId2"/>
            </p:custDataLst>
          </p:nvPr>
        </p:nvSpPr>
        <p:spPr>
          <a:xfrm rot="20955541" flipH="1">
            <a:off x="-4518966" y="5241202"/>
            <a:ext cx="7111870" cy="4595811"/>
          </a:xfrm>
          <a:custGeom>
            <a:avLst/>
            <a:gdLst>
              <a:gd name="connsiteX0" fmla="*/ 2999441 w 3385353"/>
              <a:gd name="connsiteY0" fmla="*/ 142762 h 2987830"/>
              <a:gd name="connsiteX1" fmla="*/ 100377 w 3385353"/>
              <a:gd name="connsiteY1" fmla="*/ 573985 h 2987830"/>
              <a:gd name="connsiteX2" fmla="*/ 895282 w 3385353"/>
              <a:gd name="connsiteY2" fmla="*/ 2101449 h 2987830"/>
              <a:gd name="connsiteX3" fmla="*/ 3124132 w 3385353"/>
              <a:gd name="connsiteY3" fmla="*/ 2906744 h 2987830"/>
              <a:gd name="connsiteX4" fmla="*/ 2999441 w 3385353"/>
              <a:gd name="connsiteY4" fmla="*/ 142762 h 2987830"/>
              <a:gd name="connsiteX0-1" fmla="*/ 3228668 w 3614580"/>
              <a:gd name="connsiteY0-2" fmla="*/ 155296 h 3000364"/>
              <a:gd name="connsiteX1-3" fmla="*/ 329604 w 3614580"/>
              <a:gd name="connsiteY1-4" fmla="*/ 586519 h 3000364"/>
              <a:gd name="connsiteX2-5" fmla="*/ 1124509 w 3614580"/>
              <a:gd name="connsiteY2-6" fmla="*/ 2113983 h 3000364"/>
              <a:gd name="connsiteX3-7" fmla="*/ 3353359 w 3614580"/>
              <a:gd name="connsiteY3-8" fmla="*/ 2919278 h 3000364"/>
              <a:gd name="connsiteX4-9" fmla="*/ 3228668 w 3614580"/>
              <a:gd name="connsiteY4-10" fmla="*/ 155296 h 3000364"/>
              <a:gd name="connsiteX0-11" fmla="*/ 3110019 w 3448349"/>
              <a:gd name="connsiteY0-12" fmla="*/ 222459 h 2677175"/>
              <a:gd name="connsiteX1-13" fmla="*/ 107046 w 3448349"/>
              <a:gd name="connsiteY1-14" fmla="*/ 284805 h 2677175"/>
              <a:gd name="connsiteX2-15" fmla="*/ 901951 w 3448349"/>
              <a:gd name="connsiteY2-16" fmla="*/ 1812269 h 2677175"/>
              <a:gd name="connsiteX3-17" fmla="*/ 3130801 w 3448349"/>
              <a:gd name="connsiteY3-18" fmla="*/ 2617564 h 2677175"/>
              <a:gd name="connsiteX4-19" fmla="*/ 3110019 w 3448349"/>
              <a:gd name="connsiteY4-20" fmla="*/ 222459 h 2677175"/>
              <a:gd name="connsiteX0-21" fmla="*/ 3565647 w 3903977"/>
              <a:gd name="connsiteY0-22" fmla="*/ 222459 h 2677175"/>
              <a:gd name="connsiteX1-23" fmla="*/ 562674 w 3903977"/>
              <a:gd name="connsiteY1-24" fmla="*/ 284805 h 2677175"/>
              <a:gd name="connsiteX2-25" fmla="*/ 1357579 w 3903977"/>
              <a:gd name="connsiteY2-26" fmla="*/ 1812269 h 2677175"/>
              <a:gd name="connsiteX3-27" fmla="*/ 3586429 w 3903977"/>
              <a:gd name="connsiteY3-28" fmla="*/ 2617564 h 2677175"/>
              <a:gd name="connsiteX4-29" fmla="*/ 3565647 w 3903977"/>
              <a:gd name="connsiteY4-30" fmla="*/ 222459 h 2677175"/>
              <a:gd name="connsiteX0-31" fmla="*/ 3565647 w 3903977"/>
              <a:gd name="connsiteY0-32" fmla="*/ 222459 h 2677175"/>
              <a:gd name="connsiteX1-33" fmla="*/ 562674 w 3903977"/>
              <a:gd name="connsiteY1-34" fmla="*/ 284805 h 2677175"/>
              <a:gd name="connsiteX2-35" fmla="*/ 1357579 w 3903977"/>
              <a:gd name="connsiteY2-36" fmla="*/ 1812269 h 2677175"/>
              <a:gd name="connsiteX3-37" fmla="*/ 3586429 w 3903977"/>
              <a:gd name="connsiteY3-38" fmla="*/ 2617564 h 2677175"/>
              <a:gd name="connsiteX4-39" fmla="*/ 3565647 w 3903977"/>
              <a:gd name="connsiteY4-40" fmla="*/ 222459 h 2677175"/>
              <a:gd name="connsiteX0-41" fmla="*/ 3599472 w 3937802"/>
              <a:gd name="connsiteY0-42" fmla="*/ 222459 h 2677175"/>
              <a:gd name="connsiteX1-43" fmla="*/ 596499 w 3937802"/>
              <a:gd name="connsiteY1-44" fmla="*/ 284805 h 2677175"/>
              <a:gd name="connsiteX2-45" fmla="*/ 1391404 w 3937802"/>
              <a:gd name="connsiteY2-46" fmla="*/ 1812269 h 2677175"/>
              <a:gd name="connsiteX3-47" fmla="*/ 3620254 w 3937802"/>
              <a:gd name="connsiteY3-48" fmla="*/ 2617564 h 2677175"/>
              <a:gd name="connsiteX4-49" fmla="*/ 3599472 w 3937802"/>
              <a:gd name="connsiteY4-50" fmla="*/ 222459 h 2677175"/>
              <a:gd name="connsiteX0-51" fmla="*/ 3582157 w 3918102"/>
              <a:gd name="connsiteY0-52" fmla="*/ 217942 h 2672658"/>
              <a:gd name="connsiteX1-53" fmla="*/ 615552 w 3918102"/>
              <a:gd name="connsiteY1-54" fmla="*/ 290678 h 2672658"/>
              <a:gd name="connsiteX2-55" fmla="*/ 1374089 w 3918102"/>
              <a:gd name="connsiteY2-56" fmla="*/ 1807752 h 2672658"/>
              <a:gd name="connsiteX3-57" fmla="*/ 3602939 w 3918102"/>
              <a:gd name="connsiteY3-58" fmla="*/ 2613047 h 2672658"/>
              <a:gd name="connsiteX4-59" fmla="*/ 3582157 w 3918102"/>
              <a:gd name="connsiteY4-60" fmla="*/ 217942 h 2672658"/>
              <a:gd name="connsiteX0-61" fmla="*/ 3585902 w 3921847"/>
              <a:gd name="connsiteY0-62" fmla="*/ 206145 h 2660861"/>
              <a:gd name="connsiteX1-63" fmla="*/ 619297 w 3921847"/>
              <a:gd name="connsiteY1-64" fmla="*/ 278881 h 2660861"/>
              <a:gd name="connsiteX2-65" fmla="*/ 1377834 w 3921847"/>
              <a:gd name="connsiteY2-66" fmla="*/ 1795955 h 2660861"/>
              <a:gd name="connsiteX3-67" fmla="*/ 3606684 w 3921847"/>
              <a:gd name="connsiteY3-68" fmla="*/ 2601250 h 2660861"/>
              <a:gd name="connsiteX4-69" fmla="*/ 3585902 w 3921847"/>
              <a:gd name="connsiteY4-70" fmla="*/ 206145 h 2660861"/>
              <a:gd name="connsiteX0-71" fmla="*/ 3571296 w 3905202"/>
              <a:gd name="connsiteY0-72" fmla="*/ 226053 h 2680769"/>
              <a:gd name="connsiteX1-73" fmla="*/ 635863 w 3905202"/>
              <a:gd name="connsiteY1-74" fmla="*/ 252030 h 2680769"/>
              <a:gd name="connsiteX2-75" fmla="*/ 1363228 w 3905202"/>
              <a:gd name="connsiteY2-76" fmla="*/ 1815863 h 2680769"/>
              <a:gd name="connsiteX3-77" fmla="*/ 3592078 w 3905202"/>
              <a:gd name="connsiteY3-78" fmla="*/ 2621158 h 2680769"/>
              <a:gd name="connsiteX4-79" fmla="*/ 3571296 w 3905202"/>
              <a:gd name="connsiteY4-80" fmla="*/ 226053 h 2680769"/>
              <a:gd name="connsiteX0-81" fmla="*/ 3092388 w 3426294"/>
              <a:gd name="connsiteY0-82" fmla="*/ 226053 h 2680769"/>
              <a:gd name="connsiteX1-83" fmla="*/ 156955 w 3426294"/>
              <a:gd name="connsiteY1-84" fmla="*/ 252030 h 2680769"/>
              <a:gd name="connsiteX2-85" fmla="*/ 884320 w 3426294"/>
              <a:gd name="connsiteY2-86" fmla="*/ 1815863 h 2680769"/>
              <a:gd name="connsiteX3-87" fmla="*/ 3113170 w 3426294"/>
              <a:gd name="connsiteY3-88" fmla="*/ 2621158 h 2680769"/>
              <a:gd name="connsiteX4-89" fmla="*/ 3092388 w 3426294"/>
              <a:gd name="connsiteY4-90" fmla="*/ 226053 h 2680769"/>
              <a:gd name="connsiteX0-91" fmla="*/ 3622623 w 3956529"/>
              <a:gd name="connsiteY0-92" fmla="*/ 226053 h 2653120"/>
              <a:gd name="connsiteX1-93" fmla="*/ 687190 w 3956529"/>
              <a:gd name="connsiteY1-94" fmla="*/ 252030 h 2653120"/>
              <a:gd name="connsiteX2-95" fmla="*/ 1414555 w 3956529"/>
              <a:gd name="connsiteY2-96" fmla="*/ 1815863 h 2653120"/>
              <a:gd name="connsiteX3-97" fmla="*/ 3643405 w 3956529"/>
              <a:gd name="connsiteY3-98" fmla="*/ 2621158 h 2653120"/>
              <a:gd name="connsiteX4-99" fmla="*/ 3622623 w 3956529"/>
              <a:gd name="connsiteY4-100" fmla="*/ 226053 h 2653120"/>
              <a:gd name="connsiteX0-101" fmla="*/ 3089068 w 3376621"/>
              <a:gd name="connsiteY0-102" fmla="*/ 239731 h 2877937"/>
              <a:gd name="connsiteX1-103" fmla="*/ 153635 w 3376621"/>
              <a:gd name="connsiteY1-104" fmla="*/ 265708 h 2877937"/>
              <a:gd name="connsiteX2-105" fmla="*/ 881000 w 3376621"/>
              <a:gd name="connsiteY2-106" fmla="*/ 1829541 h 2877937"/>
              <a:gd name="connsiteX3-107" fmla="*/ 3016332 w 3376621"/>
              <a:gd name="connsiteY3-108" fmla="*/ 2827067 h 2877937"/>
              <a:gd name="connsiteX4-109" fmla="*/ 3089068 w 3376621"/>
              <a:gd name="connsiteY4-110" fmla="*/ 239731 h 2877937"/>
              <a:gd name="connsiteX0-111" fmla="*/ 3089068 w 3306336"/>
              <a:gd name="connsiteY0-112" fmla="*/ 239731 h 2870307"/>
              <a:gd name="connsiteX1-113" fmla="*/ 153635 w 3306336"/>
              <a:gd name="connsiteY1-114" fmla="*/ 265708 h 2870307"/>
              <a:gd name="connsiteX2-115" fmla="*/ 881000 w 3306336"/>
              <a:gd name="connsiteY2-116" fmla="*/ 1829541 h 2870307"/>
              <a:gd name="connsiteX3-117" fmla="*/ 3016332 w 3306336"/>
              <a:gd name="connsiteY3-118" fmla="*/ 2827067 h 2870307"/>
              <a:gd name="connsiteX4-119" fmla="*/ 3089068 w 3306336"/>
              <a:gd name="connsiteY4-120" fmla="*/ 239731 h 2870307"/>
              <a:gd name="connsiteX0-121" fmla="*/ 3279047 w 3496315"/>
              <a:gd name="connsiteY0-122" fmla="*/ 239731 h 2870307"/>
              <a:gd name="connsiteX1-123" fmla="*/ 343614 w 3496315"/>
              <a:gd name="connsiteY1-124" fmla="*/ 265708 h 2870307"/>
              <a:gd name="connsiteX2-125" fmla="*/ 1070979 w 3496315"/>
              <a:gd name="connsiteY2-126" fmla="*/ 1829541 h 2870307"/>
              <a:gd name="connsiteX3-127" fmla="*/ 3206311 w 3496315"/>
              <a:gd name="connsiteY3-128" fmla="*/ 2827067 h 2870307"/>
              <a:gd name="connsiteX4-129" fmla="*/ 3279047 w 3496315"/>
              <a:gd name="connsiteY4-130" fmla="*/ 239731 h 2870307"/>
              <a:gd name="connsiteX0-131" fmla="*/ 3279047 w 3496315"/>
              <a:gd name="connsiteY0-132" fmla="*/ 239731 h 2870307"/>
              <a:gd name="connsiteX1-133" fmla="*/ 343614 w 3496315"/>
              <a:gd name="connsiteY1-134" fmla="*/ 265708 h 2870307"/>
              <a:gd name="connsiteX2-135" fmla="*/ 1070979 w 3496315"/>
              <a:gd name="connsiteY2-136" fmla="*/ 1829541 h 2870307"/>
              <a:gd name="connsiteX3-137" fmla="*/ 3206311 w 3496315"/>
              <a:gd name="connsiteY3-138" fmla="*/ 2827067 h 2870307"/>
              <a:gd name="connsiteX4-139" fmla="*/ 3279047 w 3496315"/>
              <a:gd name="connsiteY4-140" fmla="*/ 239731 h 2870307"/>
              <a:gd name="connsiteX0-141" fmla="*/ 3539306 w 3756574"/>
              <a:gd name="connsiteY0-142" fmla="*/ 334172 h 2964748"/>
              <a:gd name="connsiteX1-143" fmla="*/ 603873 w 3756574"/>
              <a:gd name="connsiteY1-144" fmla="*/ 360149 h 2964748"/>
              <a:gd name="connsiteX2-145" fmla="*/ 1331238 w 3756574"/>
              <a:gd name="connsiteY2-146" fmla="*/ 1923982 h 2964748"/>
              <a:gd name="connsiteX3-147" fmla="*/ 3466570 w 3756574"/>
              <a:gd name="connsiteY3-148" fmla="*/ 2921508 h 2964748"/>
              <a:gd name="connsiteX4-149" fmla="*/ 3539306 w 3756574"/>
              <a:gd name="connsiteY4-150" fmla="*/ 334172 h 2964748"/>
              <a:gd name="connsiteX0-151" fmla="*/ 3457924 w 3665966"/>
              <a:gd name="connsiteY0-152" fmla="*/ 972849 h 3605570"/>
              <a:gd name="connsiteX1-153" fmla="*/ 647059 w 3665966"/>
              <a:gd name="connsiteY1-154" fmla="*/ 164609 h 3605570"/>
              <a:gd name="connsiteX2-155" fmla="*/ 1249856 w 3665966"/>
              <a:gd name="connsiteY2-156" fmla="*/ 2562659 h 3605570"/>
              <a:gd name="connsiteX3-157" fmla="*/ 3385188 w 3665966"/>
              <a:gd name="connsiteY3-158" fmla="*/ 3560185 h 3605570"/>
              <a:gd name="connsiteX4-159" fmla="*/ 3457924 w 3665966"/>
              <a:gd name="connsiteY4-160" fmla="*/ 972849 h 3605570"/>
              <a:gd name="connsiteX0-161" fmla="*/ 3213150 w 3496887"/>
              <a:gd name="connsiteY0-162" fmla="*/ 816958 h 3405423"/>
              <a:gd name="connsiteX1-163" fmla="*/ 402285 w 3496887"/>
              <a:gd name="connsiteY1-164" fmla="*/ 8718 h 3405423"/>
              <a:gd name="connsiteX2-165" fmla="*/ 913368 w 3496887"/>
              <a:gd name="connsiteY2-166" fmla="*/ 1210455 h 3405423"/>
              <a:gd name="connsiteX3-167" fmla="*/ 3140414 w 3496887"/>
              <a:gd name="connsiteY3-168" fmla="*/ 3404294 h 3405423"/>
              <a:gd name="connsiteX4-169" fmla="*/ 3213150 w 3496887"/>
              <a:gd name="connsiteY4-170" fmla="*/ 816958 h 3405423"/>
              <a:gd name="connsiteX0-171" fmla="*/ 3093227 w 3364575"/>
              <a:gd name="connsiteY0-172" fmla="*/ 825551 h 3415664"/>
              <a:gd name="connsiteX1-173" fmla="*/ 282362 w 3364575"/>
              <a:gd name="connsiteY1-174" fmla="*/ 17311 h 3415664"/>
              <a:gd name="connsiteX2-175" fmla="*/ 1028597 w 3364575"/>
              <a:gd name="connsiteY2-176" fmla="*/ 1426096 h 3415664"/>
              <a:gd name="connsiteX3-177" fmla="*/ 3020491 w 3364575"/>
              <a:gd name="connsiteY3-178" fmla="*/ 3412887 h 3415664"/>
              <a:gd name="connsiteX4-179" fmla="*/ 3093227 w 3364575"/>
              <a:gd name="connsiteY4-180" fmla="*/ 825551 h 3415664"/>
              <a:gd name="connsiteX0-181" fmla="*/ 3114150 w 3387889"/>
              <a:gd name="connsiteY0-182" fmla="*/ 748463 h 3338576"/>
              <a:gd name="connsiteX1-183" fmla="*/ 269356 w 3387889"/>
              <a:gd name="connsiteY1-184" fmla="*/ 20233 h 3338576"/>
              <a:gd name="connsiteX2-185" fmla="*/ 1049520 w 3387889"/>
              <a:gd name="connsiteY2-186" fmla="*/ 1349008 h 3338576"/>
              <a:gd name="connsiteX3-187" fmla="*/ 3041414 w 3387889"/>
              <a:gd name="connsiteY3-188" fmla="*/ 3335799 h 3338576"/>
              <a:gd name="connsiteX4-189" fmla="*/ 3114150 w 3387889"/>
              <a:gd name="connsiteY4-190" fmla="*/ 748463 h 3338576"/>
              <a:gd name="connsiteX0-191" fmla="*/ 3223471 w 3497210"/>
              <a:gd name="connsiteY0-192" fmla="*/ 888982 h 3479095"/>
              <a:gd name="connsiteX1-193" fmla="*/ 378677 w 3497210"/>
              <a:gd name="connsiteY1-194" fmla="*/ 160752 h 3479095"/>
              <a:gd name="connsiteX2-195" fmla="*/ 1158841 w 3497210"/>
              <a:gd name="connsiteY2-196" fmla="*/ 1489527 h 3479095"/>
              <a:gd name="connsiteX3-197" fmla="*/ 3150735 w 3497210"/>
              <a:gd name="connsiteY3-198" fmla="*/ 3476318 h 3479095"/>
              <a:gd name="connsiteX4-199" fmla="*/ 3223471 w 3497210"/>
              <a:gd name="connsiteY4-200" fmla="*/ 888982 h 3479095"/>
              <a:gd name="connsiteX0-201" fmla="*/ 3211996 w 3484492"/>
              <a:gd name="connsiteY0-202" fmla="*/ 850332 h 3440445"/>
              <a:gd name="connsiteX1-203" fmla="*/ 384838 w 3484492"/>
              <a:gd name="connsiteY1-204" fmla="*/ 166495 h 3440445"/>
              <a:gd name="connsiteX2-205" fmla="*/ 1147366 w 3484492"/>
              <a:gd name="connsiteY2-206" fmla="*/ 1450877 h 3440445"/>
              <a:gd name="connsiteX3-207" fmla="*/ 3139260 w 3484492"/>
              <a:gd name="connsiteY3-208" fmla="*/ 3437668 h 3440445"/>
              <a:gd name="connsiteX4-209" fmla="*/ 3211996 w 3484492"/>
              <a:gd name="connsiteY4-210" fmla="*/ 850332 h 34404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84492" h="3440445">
                <a:moveTo>
                  <a:pt x="3211996" y="850332"/>
                </a:moveTo>
                <a:cubicBezTo>
                  <a:pt x="2752926" y="305137"/>
                  <a:pt x="983161" y="-299695"/>
                  <a:pt x="384838" y="166495"/>
                </a:cubicBezTo>
                <a:cubicBezTo>
                  <a:pt x="-213485" y="632685"/>
                  <a:pt x="-223368" y="2005925"/>
                  <a:pt x="1147366" y="1450877"/>
                </a:cubicBezTo>
                <a:cubicBezTo>
                  <a:pt x="2518100" y="895829"/>
                  <a:pt x="2795155" y="3537759"/>
                  <a:pt x="3139260" y="3437668"/>
                </a:cubicBezTo>
                <a:cubicBezTo>
                  <a:pt x="3483365" y="3337577"/>
                  <a:pt x="3671066" y="1395527"/>
                  <a:pt x="3211996" y="850332"/>
                </a:cubicBezTo>
                <a:close/>
              </a:path>
            </a:pathLst>
          </a:custGeom>
          <a:solidFill>
            <a:srgbClr val="ABD6F9"/>
          </a:solidFill>
          <a:ln>
            <a:noFill/>
          </a:ln>
          <a:effectLst>
            <a:outerShdw blurRad="50800" dist="12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6" name="矩形 5"/>
          <p:cNvSpPr/>
          <p:nvPr>
            <p:custDataLst>
              <p:tags r:id="rId3"/>
            </p:custDataLst>
          </p:nvPr>
        </p:nvSpPr>
        <p:spPr>
          <a:xfrm>
            <a:off x="1209675" y="1998345"/>
            <a:ext cx="6031230" cy="2861310"/>
          </a:xfrm>
          <a:prstGeom prst="rect">
            <a:avLst/>
          </a:prstGeom>
        </p:spPr>
        <p:txBody>
          <a:bodyPr wrap="square">
            <a:spAutoFit/>
          </a:bodyPr>
          <a:p>
            <a:pPr indent="508000" algn="just" fontAlgn="auto">
              <a:lnSpc>
                <a:spcPct val="100000"/>
              </a:lnSpc>
              <a:buNone/>
              <a:extLst>
                <a:ext uri="{35155182-B16C-46BC-9424-99874614C6A1}">
                  <wpsdc:indentchars xmlns:wpsdc="http://www.wps.cn/officeDocument/2017/drawingmlCustomData" val="200" checksum="282533468"/>
                </a:ext>
              </a:extLst>
            </a:pPr>
            <a:r>
              <a:rPr lang="zh-CN" altLang="en-US" sz="2000" dirty="0">
                <a:ea typeface="楷体_GB2312" pitchFamily="49" charset="-122"/>
                <a:sym typeface="+mn-ea"/>
              </a:rPr>
              <a:t>测验法是指用预先经过标准化的量表来测量人的智力、性格、气质、态度、兴趣、动机等心理品质的方法。</a:t>
            </a:r>
            <a:endParaRPr lang="zh-CN" altLang="en-US" sz="2000" dirty="0">
              <a:ea typeface="楷体_GB2312" pitchFamily="49" charset="-122"/>
            </a:endParaRPr>
          </a:p>
          <a:p>
            <a:pPr indent="508000" algn="just" fontAlgn="auto">
              <a:lnSpc>
                <a:spcPct val="100000"/>
              </a:lnSpc>
              <a:buNone/>
              <a:extLst>
                <a:ext uri="{35155182-B16C-46BC-9424-99874614C6A1}">
                  <wpsdc:indentchars xmlns:wpsdc="http://www.wps.cn/officeDocument/2017/drawingmlCustomData" val="200" checksum="282533468"/>
                </a:ext>
              </a:extLst>
            </a:pPr>
            <a:r>
              <a:rPr lang="zh-CN" altLang="en-US" sz="2000" dirty="0">
                <a:ea typeface="楷体_GB2312" pitchFamily="49" charset="-122"/>
                <a:sym typeface="+mn-ea"/>
              </a:rPr>
              <a:t>按测验的人数可分为个别测验和团体测验；按测验的形式可分为文字测验和非文字测验；</a:t>
            </a:r>
            <a:endParaRPr lang="zh-CN" altLang="en-US" sz="2000" dirty="0">
              <a:ea typeface="楷体_GB2312" pitchFamily="49" charset="-122"/>
            </a:endParaRPr>
          </a:p>
          <a:p>
            <a:pPr indent="508000" algn="just" fontAlgn="auto">
              <a:lnSpc>
                <a:spcPct val="100000"/>
              </a:lnSpc>
              <a:buNone/>
              <a:extLst>
                <a:ext uri="{35155182-B16C-46BC-9424-99874614C6A1}">
                  <wpsdc:indentchars xmlns:wpsdc="http://www.wps.cn/officeDocument/2017/drawingmlCustomData" val="200" checksum="282533468"/>
                </a:ext>
              </a:extLst>
            </a:pPr>
            <a:r>
              <a:rPr lang="zh-CN" altLang="en-US" sz="2000" dirty="0">
                <a:ea typeface="楷体_GB2312" pitchFamily="49" charset="-122"/>
                <a:sym typeface="+mn-ea"/>
              </a:rPr>
              <a:t>按测验的内容可分为智力测验、成就测验、态度测验和人格测验。</a:t>
            </a:r>
            <a:endParaRPr lang="zh-CN" altLang="en-US" sz="2000" dirty="0">
              <a:ea typeface="楷体_GB2312" pitchFamily="49" charset="-122"/>
            </a:endParaRPr>
          </a:p>
          <a:p>
            <a:pPr indent="508000" algn="just" fontAlgn="auto">
              <a:lnSpc>
                <a:spcPct val="100000"/>
              </a:lnSpc>
              <a:buNone/>
              <a:extLst>
                <a:ext uri="{35155182-B16C-46BC-9424-99874614C6A1}">
                  <wpsdc:indentchars xmlns:wpsdc="http://www.wps.cn/officeDocument/2017/drawingmlCustomData" val="200" checksum="282533468"/>
                </a:ext>
              </a:extLst>
            </a:pPr>
            <a:r>
              <a:rPr lang="zh-CN" altLang="en-US" sz="2000" dirty="0">
                <a:ea typeface="楷体_GB2312" pitchFamily="49" charset="-122"/>
                <a:sym typeface="+mn-ea"/>
              </a:rPr>
              <a:t>任何一个心理测验都具备两个基本条件：</a:t>
            </a:r>
            <a:r>
              <a:rPr lang="zh-CN" altLang="en-US" sz="2000" dirty="0">
                <a:solidFill>
                  <a:srgbClr val="990000"/>
                </a:solidFill>
                <a:ea typeface="楷体_GB2312" pitchFamily="49" charset="-122"/>
                <a:sym typeface="+mn-ea"/>
              </a:rPr>
              <a:t>信度</a:t>
            </a:r>
            <a:r>
              <a:rPr lang="zh-CN" altLang="en-US" sz="2000" dirty="0">
                <a:ea typeface="楷体_GB2312" pitchFamily="49" charset="-122"/>
                <a:sym typeface="+mn-ea"/>
              </a:rPr>
              <a:t>和</a:t>
            </a:r>
            <a:r>
              <a:rPr lang="zh-CN" altLang="en-US" sz="2000" dirty="0">
                <a:solidFill>
                  <a:srgbClr val="990000"/>
                </a:solidFill>
                <a:ea typeface="楷体_GB2312" pitchFamily="49" charset="-122"/>
                <a:sym typeface="+mn-ea"/>
              </a:rPr>
              <a:t>效度</a:t>
            </a:r>
            <a:r>
              <a:rPr lang="zh-CN" altLang="en-US" sz="2000" dirty="0">
                <a:ea typeface="楷体_GB2312" pitchFamily="49" charset="-122"/>
                <a:sym typeface="+mn-ea"/>
              </a:rPr>
              <a:t>。</a:t>
            </a:r>
            <a:r>
              <a:rPr lang="zh-CN" altLang="en-US" sz="2000" dirty="0">
                <a:ea typeface="宋体" panose="02010600030101010101" pitchFamily="2" charset="-122"/>
                <a:sym typeface="+mn-ea"/>
              </a:rPr>
              <a:t> </a:t>
            </a:r>
            <a:endParaRPr lang="zh-CN" altLang="zh-CN" sz="2000" kern="100" dirty="0">
              <a:solidFill>
                <a:schemeClr val="lt2">
                  <a:lumMod val="10000"/>
                </a:schemeClr>
              </a:solidFill>
              <a:latin typeface="Arial" panose="020B0604020202090204" pitchFamily="34" charset="0"/>
              <a:ea typeface="汉仪旗黑-55简" panose="00020600040101010101" charset="-122"/>
              <a:cs typeface="Times New Roman" panose="02020603050405020304" pitchFamily="18" charset="0"/>
            </a:endParaRPr>
          </a:p>
        </p:txBody>
      </p:sp>
      <p:pic>
        <p:nvPicPr>
          <p:cNvPr id="21" name="图形 12"/>
          <p:cNvPicPr>
            <a:picLocks noChangeAspect="1"/>
          </p:cNvPicPr>
          <p:nvPr/>
        </p:nvPicPr>
        <p:blipFill>
          <a:blip r:embed="rId4"/>
          <a:stretch>
            <a:fillRect/>
          </a:stretch>
        </p:blipFill>
        <p:spPr>
          <a:xfrm>
            <a:off x="8825464" y="780452"/>
            <a:ext cx="520525" cy="520525"/>
          </a:xfrm>
          <a:prstGeom prst="rect">
            <a:avLst/>
          </a:prstGeom>
          <a:effectLst>
            <a:outerShdw blurRad="12700" dist="12700" dir="2700000" algn="tl" rotWithShape="0">
              <a:prstClr val="black">
                <a:alpha val="40000"/>
              </a:prstClr>
            </a:outerShdw>
          </a:effectLst>
        </p:spPr>
      </p:pic>
      <p:pic>
        <p:nvPicPr>
          <p:cNvPr id="22" name="图形 13"/>
          <p:cNvPicPr>
            <a:picLocks noChangeAspect="1"/>
          </p:cNvPicPr>
          <p:nvPr/>
        </p:nvPicPr>
        <p:blipFill>
          <a:blip r:embed="rId5"/>
          <a:stretch>
            <a:fillRect/>
          </a:stretch>
        </p:blipFill>
        <p:spPr>
          <a:xfrm>
            <a:off x="11238397" y="1461767"/>
            <a:ext cx="501660" cy="501660"/>
          </a:xfrm>
          <a:prstGeom prst="rect">
            <a:avLst/>
          </a:prstGeom>
          <a:effectLst>
            <a:outerShdw blurRad="12700" dist="12700" dir="2700000" algn="tl" rotWithShape="0">
              <a:prstClr val="black">
                <a:alpha val="40000"/>
              </a:prstClr>
            </a:outerShdw>
          </a:effectLst>
        </p:spPr>
      </p:pic>
      <p:pic>
        <p:nvPicPr>
          <p:cNvPr id="11" name="图片 10"/>
          <p:cNvPicPr>
            <a:picLocks noChangeAspect="1"/>
          </p:cNvPicPr>
          <p:nvPr/>
        </p:nvPicPr>
        <p:blipFill>
          <a:blip r:embed="rId6" cstate="screen"/>
          <a:srcRect l="33115" r="17810" b="12756"/>
          <a:stretch>
            <a:fillRect/>
          </a:stretch>
        </p:blipFill>
        <p:spPr>
          <a:xfrm rot="20760000">
            <a:off x="8046720" y="2202815"/>
            <a:ext cx="3822065" cy="3822065"/>
          </a:xfrm>
          <a:custGeom>
            <a:avLst/>
            <a:gdLst>
              <a:gd name="connsiteX0" fmla="*/ 1435013 w 2870026"/>
              <a:gd name="connsiteY0" fmla="*/ 0 h 2870026"/>
              <a:gd name="connsiteX1" fmla="*/ 2870026 w 2870026"/>
              <a:gd name="connsiteY1" fmla="*/ 1435013 h 2870026"/>
              <a:gd name="connsiteX2" fmla="*/ 1435013 w 2870026"/>
              <a:gd name="connsiteY2" fmla="*/ 2870026 h 2870026"/>
              <a:gd name="connsiteX3" fmla="*/ 0 w 2870026"/>
              <a:gd name="connsiteY3" fmla="*/ 1435013 h 2870026"/>
              <a:gd name="connsiteX4" fmla="*/ 1435013 w 2870026"/>
              <a:gd name="connsiteY4" fmla="*/ 0 h 287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0026" h="2870026">
                <a:moveTo>
                  <a:pt x="1435013" y="0"/>
                </a:moveTo>
                <a:cubicBezTo>
                  <a:pt x="2227549" y="0"/>
                  <a:pt x="2870026" y="642477"/>
                  <a:pt x="2870026" y="1435013"/>
                </a:cubicBezTo>
                <a:cubicBezTo>
                  <a:pt x="2870026" y="2227549"/>
                  <a:pt x="2227549" y="2870026"/>
                  <a:pt x="1435013" y="2870026"/>
                </a:cubicBezTo>
                <a:cubicBezTo>
                  <a:pt x="642477" y="2870026"/>
                  <a:pt x="0" y="2227549"/>
                  <a:pt x="0" y="1435013"/>
                </a:cubicBezTo>
                <a:cubicBezTo>
                  <a:pt x="0" y="642477"/>
                  <a:pt x="642477" y="0"/>
                  <a:pt x="1435013" y="0"/>
                </a:cubicBezTo>
                <a:close/>
              </a:path>
            </a:pathLst>
          </a:custGeom>
          <a:effectLst>
            <a:outerShdw blurRad="38100" algn="ctr" rotWithShape="0">
              <a:prstClr val="black">
                <a:alpha val="67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31"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 calcmode="lin" valueType="num">
                                      <p:cBhvr>
                                        <p:cTn id="12" dur="500" fill="hold"/>
                                        <p:tgtEl>
                                          <p:spTgt spid="11"/>
                                        </p:tgtEl>
                                        <p:attrNameLst>
                                          <p:attrName>style.rotation</p:attrName>
                                        </p:attrNameLst>
                                      </p:cBhvr>
                                      <p:tavLst>
                                        <p:tav tm="0">
                                          <p:val>
                                            <p:fltVal val="90"/>
                                          </p:val>
                                        </p:tav>
                                        <p:tav tm="100000">
                                          <p:val>
                                            <p:fltVal val="0"/>
                                          </p:val>
                                        </p:tav>
                                      </p:tavLst>
                                    </p:anim>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7813" r="7812"/>
          <a:stretch>
            <a:fillRect/>
          </a:stretch>
        </p:blipFill>
        <p:spPr>
          <a:xfrm rot="16200000">
            <a:off x="2667001" y="-2667000"/>
            <a:ext cx="6858001" cy="12191999"/>
          </a:xfrm>
          <a:custGeom>
            <a:avLst/>
            <a:gdLst>
              <a:gd name="connsiteX0" fmla="*/ 6858001 w 6858001"/>
              <a:gd name="connsiteY0" fmla="*/ 0 h 12191999"/>
              <a:gd name="connsiteX1" fmla="*/ 6858001 w 6858001"/>
              <a:gd name="connsiteY1" fmla="*/ 12191999 h 12191999"/>
              <a:gd name="connsiteX2" fmla="*/ 0 w 6858001"/>
              <a:gd name="connsiteY2" fmla="*/ 12191999 h 12191999"/>
              <a:gd name="connsiteX3" fmla="*/ 0 w 6858001"/>
              <a:gd name="connsiteY3" fmla="*/ 0 h 12191999"/>
            </a:gdLst>
            <a:ahLst/>
            <a:cxnLst>
              <a:cxn ang="0">
                <a:pos x="connsiteX0" y="connsiteY0"/>
              </a:cxn>
              <a:cxn ang="0">
                <a:pos x="connsiteX1" y="connsiteY1"/>
              </a:cxn>
              <a:cxn ang="0">
                <a:pos x="connsiteX2" y="connsiteY2"/>
              </a:cxn>
              <a:cxn ang="0">
                <a:pos x="connsiteX3" y="connsiteY3"/>
              </a:cxn>
            </a:cxnLst>
            <a:rect l="l" t="t" r="r" b="b"/>
            <a:pathLst>
              <a:path w="6858001" h="12191999">
                <a:moveTo>
                  <a:pt x="6858001" y="0"/>
                </a:moveTo>
                <a:lnTo>
                  <a:pt x="6858001" y="12191999"/>
                </a:lnTo>
                <a:lnTo>
                  <a:pt x="0" y="12191999"/>
                </a:lnTo>
                <a:lnTo>
                  <a:pt x="0" y="0"/>
                </a:lnTo>
                <a:close/>
              </a:path>
            </a:pathLst>
          </a:custGeom>
        </p:spPr>
      </p:pic>
      <p:sp>
        <p:nvSpPr>
          <p:cNvPr id="15" name="Rectangle 2"/>
          <p:cNvSpPr txBox="1">
            <a:spLocks noChangeArrowheads="1"/>
          </p:cNvSpPr>
          <p:nvPr/>
        </p:nvSpPr>
        <p:spPr>
          <a:xfrm>
            <a:off x="3082290" y="2501265"/>
            <a:ext cx="6027420" cy="1470025"/>
          </a:xfrm>
          <a:prstGeom prst="rect">
            <a:avLst/>
          </a:prstGeom>
        </p:spPr>
        <p:txBody>
          <a:bodyPr/>
          <a:lstStyle>
            <a:lvl1pPr algn="ctr" rtl="0" eaLnBrk="0" fontAlgn="base" hangingPunct="0">
              <a:spcBef>
                <a:spcPct val="0"/>
              </a:spcBef>
              <a:spcAft>
                <a:spcPct val="0"/>
              </a:spcAft>
              <a:defRPr kumimoji="1" sz="4400">
                <a:solidFill>
                  <a:schemeClr val="tx2"/>
                </a:solidFill>
                <a:latin typeface="+mj-lt"/>
                <a:ea typeface="+mj-ea"/>
                <a:cs typeface="宋体" panose="02010600030101010101" pitchFamily="2" charset="-122"/>
              </a:defRPr>
            </a:lvl1pPr>
            <a:lvl2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9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90204" pitchFamily="34" charset="0"/>
                <a:ea typeface="宋体" panose="02010600030101010101" pitchFamily="2" charset="-122"/>
              </a:defRPr>
            </a:lvl9pPr>
          </a:lstStyle>
          <a:p>
            <a:pPr eaLnBrk="1" hangingPunct="1"/>
            <a:r>
              <a:rPr kumimoji="0" lang="zh-CN" altLang="en-US" sz="9400" b="1" kern="0" spc="-300" dirty="0">
                <a:ln w="38100">
                  <a:solidFill>
                    <a:srgbClr val="ED796F"/>
                  </a:solidFill>
                </a:ln>
                <a:solidFill>
                  <a:schemeClr val="accent1">
                    <a:lumMod val="25000"/>
                  </a:schemeClr>
                </a:solidFill>
                <a:latin typeface="Arial" panose="020B0604020202090204" pitchFamily="34" charset="0"/>
                <a:ea typeface="汉仪旗黑-55简" panose="00020600040101010101" charset="-122"/>
                <a:cs typeface="+mn-ea"/>
                <a:sym typeface="+mn-lt"/>
              </a:rPr>
              <a:t>谢谢聆听</a:t>
            </a:r>
            <a:endParaRPr kumimoji="0" lang="zh-CN" altLang="en-US" sz="9400" b="1" kern="0" spc="-300" dirty="0">
              <a:ln w="38100">
                <a:solidFill>
                  <a:srgbClr val="ED796F"/>
                </a:solidFill>
              </a:ln>
              <a:solidFill>
                <a:schemeClr val="accent1">
                  <a:lumMod val="25000"/>
                </a:schemeClr>
              </a:solidFill>
              <a:latin typeface="Arial" panose="020B0604020202090204" pitchFamily="34" charset="0"/>
              <a:ea typeface="汉仪旗黑-55简" panose="0002060004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88975" y="716915"/>
            <a:ext cx="10821035" cy="5424805"/>
          </a:xfrm>
          <a:prstGeom prst="rect">
            <a:avLst/>
          </a:prstGeom>
          <a:solidFill>
            <a:schemeClr val="lt1"/>
          </a:solidFill>
          <a:ln>
            <a:noFill/>
          </a:ln>
          <a:effectLst>
            <a:outerShdw blurRad="2032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grpSp>
        <p:nvGrpSpPr>
          <p:cNvPr id="9" name="组合 8"/>
          <p:cNvGrpSpPr/>
          <p:nvPr/>
        </p:nvGrpSpPr>
        <p:grpSpPr>
          <a:xfrm>
            <a:off x="124460" y="830580"/>
            <a:ext cx="1751965" cy="5097780"/>
            <a:chOff x="14795" y="-27"/>
            <a:chExt cx="2759" cy="8028"/>
          </a:xfrm>
        </p:grpSpPr>
        <p:sp>
          <p:nvSpPr>
            <p:cNvPr id="14" name="矩形 13"/>
            <p:cNvSpPr/>
            <p:nvPr>
              <p:custDataLst>
                <p:tags r:id="rId2"/>
              </p:custDataLst>
            </p:nvPr>
          </p:nvSpPr>
          <p:spPr>
            <a:xfrm>
              <a:off x="15684" y="-27"/>
              <a:ext cx="1870" cy="8028"/>
            </a:xfrm>
            <a:prstGeom prst="rect">
              <a:avLst/>
            </a:prstGeom>
            <a:solidFill>
              <a:srgbClr val="8CC288"/>
            </a:solidFill>
            <a:ln>
              <a:noFill/>
            </a:ln>
            <a:effectLst>
              <a:outerShdw blurRad="88900" dist="762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黑体" panose="02010609060101010101" charset="-122"/>
                <a:ea typeface="黑体" panose="02010609060101010101" charset="-122"/>
                <a:cs typeface="黑体" panose="02010609060101010101" charset="-122"/>
              </a:endParaRPr>
            </a:p>
          </p:txBody>
        </p:sp>
        <p:pic>
          <p:nvPicPr>
            <p:cNvPr id="27" name="图片 26" descr="商用美食甜点 (50)"/>
            <p:cNvPicPr>
              <a:picLocks noChangeAspect="1"/>
            </p:cNvPicPr>
            <p:nvPr/>
          </p:nvPicPr>
          <p:blipFill>
            <a:blip r:embed="rId3"/>
            <a:srcRect l="52709" t="33981" r="17256" b="35689"/>
            <a:stretch>
              <a:fillRect/>
            </a:stretch>
          </p:blipFill>
          <p:spPr>
            <a:xfrm>
              <a:off x="14795" y="5426"/>
              <a:ext cx="2550" cy="2575"/>
            </a:xfrm>
            <a:prstGeom prst="rect">
              <a:avLst/>
            </a:prstGeom>
            <a:effectLst>
              <a:outerShdw blurRad="88900" dist="76200" dir="8100000" algn="tr" rotWithShape="0">
                <a:prstClr val="black">
                  <a:alpha val="40000"/>
                </a:prstClr>
              </a:outerShdw>
            </a:effectLst>
          </p:spPr>
        </p:pic>
        <p:sp>
          <p:nvSpPr>
            <p:cNvPr id="28" name="文本框 27"/>
            <p:cNvSpPr txBox="1"/>
            <p:nvPr>
              <p:custDataLst>
                <p:tags r:id="rId4"/>
              </p:custDataLst>
            </p:nvPr>
          </p:nvSpPr>
          <p:spPr>
            <a:xfrm>
              <a:off x="16040" y="656"/>
              <a:ext cx="1305" cy="5446"/>
            </a:xfrm>
            <a:prstGeom prst="rect">
              <a:avLst/>
            </a:prstGeom>
            <a:noFill/>
            <a:effectLst>
              <a:outerShdw blurRad="50800" dist="38100" dir="8100000" algn="tr" rotWithShape="0">
                <a:prstClr val="black">
                  <a:alpha val="40000"/>
                </a:prstClr>
              </a:outerShdw>
            </a:effectLst>
          </p:spPr>
          <p:txBody>
            <a:bodyPr vert="eaVert" wrap="square" rtlCol="0">
              <a:spAutoFit/>
            </a:bodyPr>
            <a:p>
              <a:pPr algn="ctr">
                <a:lnSpc>
                  <a:spcPct val="140000"/>
                </a:lnSpc>
              </a:pPr>
              <a:r>
                <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rPr>
                <a:t>本任务知识结构</a:t>
              </a:r>
              <a:endParaRPr kumimoji="1" lang="zh-CN" altLang="en-US" sz="3000" dirty="0">
                <a:solidFill>
                  <a:schemeClr val="lt1"/>
                </a:solidFill>
                <a:latin typeface="Arial" panose="020B0604020202090204" pitchFamily="34" charset="0"/>
                <a:ea typeface="汉仪旗黑-55简" panose="00020600040101010101" charset="-122"/>
                <a:cs typeface="黑体" panose="02010609060101010101" charset="-122"/>
              </a:endParaRPr>
            </a:p>
          </p:txBody>
        </p:sp>
      </p:grpSp>
      <p:grpSp>
        <p:nvGrpSpPr>
          <p:cNvPr id="5" name="组合 4"/>
          <p:cNvGrpSpPr/>
          <p:nvPr/>
        </p:nvGrpSpPr>
        <p:grpSpPr>
          <a:xfrm>
            <a:off x="3432810" y="1666240"/>
            <a:ext cx="5527675" cy="688975"/>
            <a:chOff x="2596" y="2230"/>
            <a:chExt cx="8705" cy="1085"/>
          </a:xfrm>
        </p:grpSpPr>
        <p:sp>
          <p:nvSpPr>
            <p:cNvPr id="2" name="圆角矩形 1"/>
            <p:cNvSpPr/>
            <p:nvPr>
              <p:custDataLst>
                <p:tags r:id="rId5"/>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3" name="矩形 2"/>
            <p:cNvSpPr/>
            <p:nvPr>
              <p:custDataLst>
                <p:tags r:id="rId6"/>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一、心理现象</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4" name="椭圆 3"/>
            <p:cNvSpPr/>
            <p:nvPr>
              <p:custDataLst>
                <p:tags r:id="rId7"/>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6" name="组合 5"/>
          <p:cNvGrpSpPr/>
          <p:nvPr/>
        </p:nvGrpSpPr>
        <p:grpSpPr>
          <a:xfrm>
            <a:off x="3432810" y="2790825"/>
            <a:ext cx="5527675" cy="688975"/>
            <a:chOff x="2596" y="2230"/>
            <a:chExt cx="8705" cy="1085"/>
          </a:xfrm>
        </p:grpSpPr>
        <p:sp>
          <p:nvSpPr>
            <p:cNvPr id="7" name="圆角矩形 6"/>
            <p:cNvSpPr/>
            <p:nvPr>
              <p:custDataLst>
                <p:tags r:id="rId8"/>
              </p:custDataLst>
            </p:nvPr>
          </p:nvSpPr>
          <p:spPr>
            <a:xfrm>
              <a:off x="2879" y="2230"/>
              <a:ext cx="8422" cy="1085"/>
            </a:xfrm>
            <a:prstGeom prst="roundRect">
              <a:avLst>
                <a:gd name="adj" fmla="val 37158"/>
              </a:avLst>
            </a:prstGeom>
            <a:solidFill>
              <a:schemeClr val="lt1"/>
            </a:solidFill>
            <a:ln w="66675">
              <a:solidFill>
                <a:srgbClr val="F8B0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0" name="矩形 9"/>
            <p:cNvSpPr/>
            <p:nvPr>
              <p:custDataLst>
                <p:tags r:id="rId9"/>
              </p:custDataLst>
            </p:nvPr>
          </p:nvSpPr>
          <p:spPr>
            <a:xfrm>
              <a:off x="3383" y="2342"/>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二、心理学的研究任务</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11" name="椭圆 10"/>
            <p:cNvSpPr/>
            <p:nvPr>
              <p:custDataLst>
                <p:tags r:id="rId10"/>
              </p:custDataLst>
            </p:nvPr>
          </p:nvSpPr>
          <p:spPr>
            <a:xfrm>
              <a:off x="2596" y="2478"/>
              <a:ext cx="589" cy="589"/>
            </a:xfrm>
            <a:prstGeom prst="ellipse">
              <a:avLst/>
            </a:prstGeom>
            <a:solidFill>
              <a:srgbClr val="F8B0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grpSp>
        <p:nvGrpSpPr>
          <p:cNvPr id="12" name="组合 11"/>
          <p:cNvGrpSpPr/>
          <p:nvPr/>
        </p:nvGrpSpPr>
        <p:grpSpPr>
          <a:xfrm>
            <a:off x="3432810" y="3912870"/>
            <a:ext cx="5527675" cy="688975"/>
            <a:chOff x="2596" y="2230"/>
            <a:chExt cx="8705" cy="1085"/>
          </a:xfrm>
        </p:grpSpPr>
        <p:sp>
          <p:nvSpPr>
            <p:cNvPr id="13" name="圆角矩形 12"/>
            <p:cNvSpPr/>
            <p:nvPr>
              <p:custDataLst>
                <p:tags r:id="rId11"/>
              </p:custDataLst>
            </p:nvPr>
          </p:nvSpPr>
          <p:spPr>
            <a:xfrm>
              <a:off x="2879" y="2230"/>
              <a:ext cx="8422" cy="1085"/>
            </a:xfrm>
            <a:prstGeom prst="roundRect">
              <a:avLst>
                <a:gd name="adj" fmla="val 37158"/>
              </a:avLst>
            </a:prstGeom>
            <a:solidFill>
              <a:schemeClr val="lt1"/>
            </a:solidFill>
            <a:ln w="66675">
              <a:solidFill>
                <a:srgbClr val="E27D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sp>
          <p:nvSpPr>
            <p:cNvPr id="19" name="矩形 18"/>
            <p:cNvSpPr/>
            <p:nvPr>
              <p:custDataLst>
                <p:tags r:id="rId12"/>
              </p:custDataLst>
            </p:nvPr>
          </p:nvSpPr>
          <p:spPr>
            <a:xfrm>
              <a:off x="3383" y="2326"/>
              <a:ext cx="7918" cy="871"/>
            </a:xfrm>
            <a:prstGeom prst="rect">
              <a:avLst/>
            </a:prstGeom>
          </p:spPr>
          <p:txBody>
            <a:bodyPr wrap="square">
              <a:spAutoFit/>
            </a:bodyPr>
            <a:p>
              <a:pPr algn="l">
                <a:defRPr/>
              </a:pPr>
              <a:r>
                <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rPr>
                <a:t>三、学习心理学的意义</a:t>
              </a:r>
              <a:endParaRPr lang="en-US" altLang="zh-CN" sz="3000" b="1" kern="100" dirty="0">
                <a:solidFill>
                  <a:schemeClr val="dk1"/>
                </a:solidFill>
                <a:latin typeface="Arial" panose="020B0604020202090204" pitchFamily="34" charset="0"/>
                <a:ea typeface="汉仪旗黑-55简" panose="00020600040101010101" charset="-122"/>
                <a:cs typeface="Times New Roman" panose="02020603050405020304" pitchFamily="18" charset="0"/>
              </a:endParaRPr>
            </a:p>
          </p:txBody>
        </p:sp>
        <p:sp>
          <p:nvSpPr>
            <p:cNvPr id="23" name="椭圆 22"/>
            <p:cNvSpPr/>
            <p:nvPr>
              <p:custDataLst>
                <p:tags r:id="rId13"/>
              </p:custDataLst>
            </p:nvPr>
          </p:nvSpPr>
          <p:spPr>
            <a:xfrm>
              <a:off x="2596" y="2478"/>
              <a:ext cx="589" cy="589"/>
            </a:xfrm>
            <a:prstGeom prst="ellipse">
              <a:avLst/>
            </a:prstGeom>
            <a:solidFill>
              <a:srgbClr val="E2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黑体" panose="0201060906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2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2168_1*i*23"/>
  <p:tag name="KSO_WM_TEMPLATE_CATEGORY" val="diagram"/>
  <p:tag name="KSO_WM_TEMPLATE_INDEX" val="2020216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2168_1*i*20"/>
  <p:tag name="KSO_WM_TEMPLATE_CATEGORY" val="diagram"/>
  <p:tag name="KSO_WM_TEMPLATE_INDEX" val="2020216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168_1*i*3"/>
  <p:tag name="KSO_WM_TEMPLATE_CATEGORY" val="diagram"/>
  <p:tag name="KSO_WM_TEMPLATE_INDEX" val="2020216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168_1*i*4"/>
  <p:tag name="KSO_WM_TEMPLATE_CATEGORY" val="diagram"/>
  <p:tag name="KSO_WM_TEMPLATE_INDEX" val="2020216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168_1*i*5"/>
  <p:tag name="KSO_WM_TEMPLATE_CATEGORY" val="diagram"/>
  <p:tag name="KSO_WM_TEMPLATE_INDEX" val="2020216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2168_1*i*6"/>
  <p:tag name="KSO_WM_TEMPLATE_CATEGORY" val="diagram"/>
  <p:tag name="KSO_WM_TEMPLATE_INDEX" val="20202168"/>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2168_1*i*7"/>
  <p:tag name="KSO_WM_TEMPLATE_CATEGORY" val="diagram"/>
  <p:tag name="KSO_WM_TEMPLATE_INDEX" val="20202168"/>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2168_1*i*8"/>
  <p:tag name="KSO_WM_TEMPLATE_CATEGORY" val="diagram"/>
  <p:tag name="KSO_WM_TEMPLATE_INDEX" val="2020216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2168_1*i*9"/>
  <p:tag name="KSO_WM_TEMPLATE_CATEGORY" val="diagram"/>
  <p:tag name="KSO_WM_TEMPLATE_INDEX" val="20202168"/>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2168_1*i*11"/>
  <p:tag name="KSO_WM_TEMPLATE_CATEGORY" val="diagram"/>
  <p:tag name="KSO_WM_TEMPLATE_INDEX" val="20202168"/>
  <p:tag name="KSO_WM_UNIT_LAYERLEVEL" val="1"/>
  <p:tag name="KSO_WM_TAG_VERSION" val="1.0"/>
  <p:tag name="KSO_WM_BEAUTIFY_FLAG" val="#wm#"/>
</p:tagLst>
</file>

<file path=ppt/tags/tag1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2168_1*i*10"/>
  <p:tag name="KSO_WM_TEMPLATE_CATEGORY" val="diagram"/>
  <p:tag name="KSO_WM_TEMPLATE_INDEX" val="20202168"/>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2168_1*i*13"/>
  <p:tag name="KSO_WM_TEMPLATE_CATEGORY" val="diagram"/>
  <p:tag name="KSO_WM_TEMPLATE_INDEX" val="2020216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2168_1*i*14"/>
  <p:tag name="KSO_WM_TEMPLATE_CATEGORY" val="diagram"/>
  <p:tag name="KSO_WM_TEMPLATE_INDEX" val="2020216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2168_1*i*15"/>
  <p:tag name="KSO_WM_TEMPLATE_CATEGORY" val="diagram"/>
  <p:tag name="KSO_WM_TEMPLATE_INDEX" val="2020216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2168_1*i*16"/>
  <p:tag name="KSO_WM_TEMPLATE_CATEGORY" val="diagram"/>
  <p:tag name="KSO_WM_TEMPLATE_INDEX" val="2020216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2168_1*i*17"/>
  <p:tag name="KSO_WM_TEMPLATE_CATEGORY" val="diagram"/>
  <p:tag name="KSO_WM_TEMPLATE_INDEX" val="20202168"/>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2168_1*i*18"/>
  <p:tag name="KSO_WM_TEMPLATE_CATEGORY" val="diagram"/>
  <p:tag name="KSO_WM_TEMPLATE_INDEX" val="20202168"/>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2168_1*i*12"/>
  <p:tag name="KSO_WM_TEMPLATE_CATEGORY" val="diagram"/>
  <p:tag name="KSO_WM_TEMPLATE_INDEX" val="20202168"/>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2168_1*i*19"/>
  <p:tag name="KSO_WM_TEMPLATE_CATEGORY" val="diagram"/>
  <p:tag name="KSO_WM_TEMPLATE_INDEX" val="20202168"/>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2168_1*i*21"/>
  <p:tag name="KSO_WM_TEMPLATE_CATEGORY" val="diagram"/>
  <p:tag name="KSO_WM_TEMPLATE_INDEX" val="20202168"/>
  <p:tag name="KSO_WM_UNIT_LAYERLEVEL" val="1"/>
  <p:tag name="KSO_WM_TAG_VERSION" val="1.0"/>
  <p:tag name="KSO_WM_BEAUTIFY_FLAG" val="#wm#"/>
</p:tagLst>
</file>

<file path=ppt/tags/tag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2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2168_1*a*1"/>
  <p:tag name="KSO_WM_TEMPLATE_CATEGORY" val="diagram"/>
  <p:tag name="KSO_WM_TEMPLATE_INDEX" val="20202168"/>
  <p:tag name="KSO_WM_UNIT_LAYERLEVEL" val="1"/>
  <p:tag name="KSO_WM_TAG_VERSION" val="1.0"/>
  <p:tag name="KSO_WM_BEAUTIFY_FLAG" val="#wm#"/>
  <p:tag name="KSO_WM_UNIT_PRESET_TEXT" val="单击此处&#13;输入您的标题"/>
  <p:tag name="KSO_WM_UNIT_ISNUMDGMTITLE" val="0"/>
</p:tagLst>
</file>

<file path=ppt/tags/tag121.xml><?xml version="1.0" encoding="utf-8"?>
<p:tagLst xmlns:p="http://schemas.openxmlformats.org/presentationml/2006/main">
  <p:tag name="KSO_WM_UNIT_NOCLEAR" val="0"/>
  <p:tag name="KSO_WM_UNIT_VALUE" val="171"/>
  <p:tag name="KSO_WM_UNIT_HIGHLIGHT" val="0"/>
  <p:tag name="KSO_WM_UNIT_COMPATIBLE" val="0"/>
  <p:tag name="KSO_WM_UNIT_DIAGRAM_ISNUMVISUAL" val="0"/>
  <p:tag name="KSO_WM_UNIT_DIAGRAM_ISREFERUNIT" val="0"/>
  <p:tag name="KSO_WM_UNIT_TYPE" val="f"/>
  <p:tag name="KSO_WM_UNIT_INDEX" val="1"/>
  <p:tag name="KSO_WM_UNIT_ID" val="diagram20202168_1*f*1"/>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22.xml><?xml version="1.0" encoding="utf-8"?>
<p:tagLst xmlns:p="http://schemas.openxmlformats.org/presentationml/2006/main">
  <p:tag name="KSO_WM_UNIT_NOCLEAR" val="0"/>
  <p:tag name="KSO_WM_UNIT_VALUE" val="280"/>
  <p:tag name="KSO_WM_UNIT_HIGHLIGHT" val="0"/>
  <p:tag name="KSO_WM_UNIT_COMPATIBLE" val="0"/>
  <p:tag name="KSO_WM_UNIT_DIAGRAM_ISNUMVISUAL" val="0"/>
  <p:tag name="KSO_WM_UNIT_DIAGRAM_ISREFERUNIT" val="0"/>
  <p:tag name="KSO_WM_UNIT_TYPE" val="f"/>
  <p:tag name="KSO_WM_UNIT_INDEX" val="2"/>
  <p:tag name="KSO_WM_UNIT_ID" val="diagram20202168_1*f*2"/>
  <p:tag name="KSO_WM_TEMPLATE_CATEGORY" val="diagram"/>
  <p:tag name="KSO_WM_TEMPLATE_INDEX" val="2020216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根据需要可酌情增减文字，以便观者可以准确理解您所传达的信息。&#13;单击此处输入你的正文，文字是您思想的提炼，为了最终演示发布的良好效果，请尽量言简意赅的阐述观点。"/>
  <p:tag name="KSO_WM_UNIT_SUBTYPE" val="a"/>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2168_1*i*25"/>
  <p:tag name="KSO_WM_TEMPLATE_CATEGORY" val="diagram"/>
  <p:tag name="KSO_WM_TEMPLATE_INDEX" val="2020216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168_1*i*2"/>
  <p:tag name="KSO_WM_TEMPLATE_CATEGORY" val="diagram"/>
  <p:tag name="KSO_WM_TEMPLATE_INDEX" val="2020216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2168_1*i*22"/>
  <p:tag name="KSO_WM_TEMPLATE_CATEGORY" val="diagram"/>
  <p:tag name="KSO_WM_TEMPLATE_INDEX" val="20202168"/>
  <p:tag name="KSO_WM_UNIT_LAYERLEVEL" val="1"/>
  <p:tag name="KSO_WM_TAG_VERSION" val="1.0"/>
  <p:tag name="KSO_WM_BEAUTIFY_FLAG" val="#wm#"/>
</p:tagLst>
</file>

<file path=ppt/tags/tag126.xml><?xml version="1.0" encoding="utf-8"?>
<p:tagLst xmlns:p="http://schemas.openxmlformats.org/presentationml/2006/main">
  <p:tag name="KSO_WM_SLIDE_ID" val="diagram2020216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3"/>
  <p:tag name="KSO_WM_SLIDE_POSITION" val="0*-3"/>
  <p:tag name="KSO_WM_TAG_VERSION" val="1.0"/>
  <p:tag name="KSO_WM_BEAUTIFY_FLAG" val="#wm#"/>
  <p:tag name="KSO_WM_TEMPLATE_CATEGORY" val="diagram"/>
  <p:tag name="KSO_WM_TEMPLATE_INDEX" val="20202168"/>
  <p:tag name="KSO_WM_SLIDE_LAYOUT" val="a_f"/>
  <p:tag name="KSO_WM_SLIDE_LAYOUT_CNT" val="1_2"/>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33_1*i*1"/>
  <p:tag name="KSO_WM_TEMPLATE_CATEGORY" val="diagram"/>
  <p:tag name="KSO_WM_TEMPLATE_INDEX" val="20194733"/>
  <p:tag name="KSO_WM_UNIT_LAYERLEVEL" val="1"/>
  <p:tag name="KSO_WM_TAG_VERSION" val="1.0"/>
  <p:tag name="KSO_WM_BEAUTIFY_FLAG" val="#wm#"/>
  <p:tag name="KSO_WM_UNIT_COLOR_SCHEME_SHAPE_ID" val="13"/>
  <p:tag name="KSO_WM_UNIT_COLOR_SCHEME_PARENT_PAGE" val="0_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33_1*i*3"/>
  <p:tag name="KSO_WM_TEMPLATE_CATEGORY" val="diagram"/>
  <p:tag name="KSO_WM_TEMPLATE_INDEX" val="20194733"/>
  <p:tag name="KSO_WM_UNIT_LAYERLEVEL" val="1"/>
  <p:tag name="KSO_WM_TAG_VERSION" val="1.0"/>
  <p:tag name="KSO_WM_BEAUTIFY_FLAG" val="#wm#"/>
  <p:tag name="KSO_WM_UNIT_COLOR_SCHEME_SHAPE_ID" val="11"/>
  <p:tag name="KSO_WM_UNIT_COLOR_SCHEME_PARENT_PAGE" val="0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33_1*i*2"/>
  <p:tag name="KSO_WM_TEMPLATE_CATEGORY" val="diagram"/>
  <p:tag name="KSO_WM_TEMPLATE_INDEX" val="20194733"/>
  <p:tag name="KSO_WM_UNIT_LAYERLEVEL" val="1"/>
  <p:tag name="KSO_WM_TAG_VERSION" val="1.0"/>
  <p:tag name="KSO_WM_BEAUTIFY_FLAG" val="#wm#"/>
  <p:tag name="KSO_WM_UNIT_COLOR_SCHEME_SHAPE_ID" val="12"/>
  <p:tag name="KSO_WM_UNIT_COLOR_SCHEME_PARENT_PAGE" val="0_1"/>
  <p:tag name="KSO_WM_UNIT_DECOLORIZATION" val="1"/>
  <p:tag name="KSO_WM_UNIT_SUBTYPE" val="h"/>
  <p:tag name="KSO_WM_UNIT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33_1*i*5"/>
  <p:tag name="KSO_WM_TEMPLATE_CATEGORY" val="diagram"/>
  <p:tag name="KSO_WM_TEMPLATE_INDEX" val="20194733"/>
  <p:tag name="KSO_WM_UNIT_LAYERLEVEL" val="1"/>
  <p:tag name="KSO_WM_TAG_VERSION" val="1.0"/>
  <p:tag name="KSO_WM_BEAUTIFY_FLAG" val="#wm#"/>
  <p:tag name="KSO_WM_UNIT_COLOR_SCHEME_SHAPE_ID" val="14"/>
  <p:tag name="KSO_WM_UNIT_COLOR_SCHEME_PARENT_PAGE" val="0_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33_1*i*4"/>
  <p:tag name="KSO_WM_TEMPLATE_CATEGORY" val="diagram"/>
  <p:tag name="KSO_WM_TEMPLATE_INDEX" val="20194733"/>
  <p:tag name="KSO_WM_UNIT_LAYERLEVEL" val="1"/>
  <p:tag name="KSO_WM_TAG_VERSION" val="1.0"/>
  <p:tag name="KSO_WM_BEAUTIFY_FLAG" val="#wm#"/>
  <p:tag name="KSO_WM_UNIT_COLOR_SCHEME_SHAPE_ID" val="15"/>
  <p:tag name="KSO_WM_UNIT_COLOR_SCHEME_PARENT_PAGE" val="0_1"/>
  <p:tag name="KSO_WM_UNIT_BK_DARK_LIGHT" val="2"/>
</p:tagLst>
</file>

<file path=ppt/tags/tag135.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果。&#13;请言简意赅的阐述观点，并根据需要酌情增减文字。&#13;单击此处添加小标题:&#13;您的正文已经字字珠玑，但信息却千丝万缕，需要用更多的文字来表述。&#13;但请您尽可能提炼思想的精髓，恰如其分的表达观点，往往事半功倍。"/>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33_1*f*1"/>
  <p:tag name="KSO_WM_TEMPLATE_CATEGORY" val="diagram"/>
  <p:tag name="KSO_WM_TEMPLATE_INDEX" val="20194733"/>
  <p:tag name="KSO_WM_UNIT_LAYERLEVEL" val="1"/>
  <p:tag name="KSO_WM_TAG_VERSION" val="1.0"/>
  <p:tag name="KSO_WM_BEAUTIFY_FLAG" val="#wm#"/>
  <p:tag name="KSO_WM_UNIT_COLOR_SCHEME_SHAPE_ID" val="3"/>
  <p:tag name="KSO_WM_UNIT_COLOR_SCHEME_PARENT_PAGE" val="0_1"/>
  <p:tag name="KSO_WM_UNIT_SUBTYPE" val="a"/>
</p:tagLst>
</file>

<file path=ppt/tags/tag136.xml><?xml version="1.0" encoding="utf-8"?>
<p:tagLst xmlns:p="http://schemas.openxmlformats.org/presentationml/2006/main">
  <p:tag name="KSO_WM_UNIT_TEXT_PART_ID_V2" val="a-3-2"/>
  <p:tag name="KSO_WM_UNIT_ISCONTENTSTITLE" val="0"/>
  <p:tag name="KSO_WM_UNIT_PRESET_TEXT" val="单击添加大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33_1*a*1"/>
  <p:tag name="KSO_WM_TEMPLATE_CATEGORY" val="diagram"/>
  <p:tag name="KSO_WM_TEMPLATE_INDEX" val="20194733"/>
  <p:tag name="KSO_WM_UNIT_LAYERLEVEL" val="1"/>
  <p:tag name="KSO_WM_TAG_VERSION" val="1.0"/>
  <p:tag name="KSO_WM_BEAUTIFY_FLAG" val="#wm#"/>
  <p:tag name="KSO_WM_UNIT_COLOR_SCHEME_SHAPE_ID" val="16"/>
  <p:tag name="KSO_WM_UNIT_COLOR_SCHEME_PARENT_PAGE" val="0_1"/>
  <p:tag name="KSO_WM_UNIT_ISNUMDGMTITLE"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33_1*i*6"/>
  <p:tag name="KSO_WM_TEMPLATE_CATEGORY" val="diagram"/>
  <p:tag name="KSO_WM_TEMPLATE_INDEX" val="20194733"/>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33_1*i*7"/>
  <p:tag name="KSO_WM_TEMPLATE_CATEGORY" val="diagram"/>
  <p:tag name="KSO_WM_TEMPLATE_INDEX" val="20194733"/>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33_1*i*8"/>
  <p:tag name="KSO_WM_TEMPLATE_CATEGORY" val="diagram"/>
  <p:tag name="KSO_WM_TEMPLATE_INDEX" val="20194733"/>
  <p:tag name="KSO_WM_UNIT_LAYERLEVEL" val="1"/>
  <p:tag name="KSO_WM_TAG_VERSION" val="1.0"/>
  <p:tag name="KSO_WM_BEAUTIFY_FLAG" val="#wm#"/>
</p:tagLst>
</file>

<file path=ppt/tags/tag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33_1*i*9"/>
  <p:tag name="KSO_WM_TEMPLATE_CATEGORY" val="diagram"/>
  <p:tag name="KSO_WM_TEMPLATE_INDEX" val="20194733"/>
  <p:tag name="KSO_WM_UNIT_LAYERLEVEL" val="1"/>
  <p:tag name="KSO_WM_TAG_VERSION" val="1.0"/>
  <p:tag name="KSO_WM_BEAUTIFY_FLAG" val="#wm#"/>
</p:tagLst>
</file>

<file path=ppt/tags/tag141.xml><?xml version="1.0" encoding="utf-8"?>
<p:tagLst xmlns:p="http://schemas.openxmlformats.org/presentationml/2006/main">
  <p:tag name="KSO_WM_SLIDE_ID" val="diagram20194733_1"/>
  <p:tag name="KSO_WM_SLIDE_ITEM_CNT" val="0"/>
  <p:tag name="KSO_WM_SLIDE_INDEX" val="1"/>
  <p:tag name="KSO_WM_TAG_VERSION" val="1.0"/>
  <p:tag name="KSO_WM_BEAUTIFY_FLAG" val="#wm#"/>
  <p:tag name="KSO_WM_TEMPLATE_CATEGORY" val="diagram"/>
  <p:tag name="KSO_WM_TEMPLATE_INDEX" val="20194733"/>
  <p:tag name="KSO_WM_SLIDE_LAYOUT" val="a_f_i"/>
  <p:tag name="KSO_WM_SLIDE_LAYOUT_CNT" val="1_1_1"/>
  <p:tag name="KSO_WM_SLIDE_TYPE" val="text"/>
  <p:tag name="KSO_WM_SLIDE_SUBTYPE" val="pureTxt"/>
  <p:tag name="KSO_WM_SLIDE_SIZE" val="934*540"/>
  <p:tag name="KSO_WM_SLIDE_POSITION" val="26*0"/>
  <p:tag name="KSO_WM_SLIDE_COLORSCHEME_VERSION" val="3.2"/>
  <p:tag name="KSO_WM_TEMPLATE_SUBCATEGORY" val="0"/>
  <p:tag name="KSO_WM_TEMPLATE_MASTER_TYPE" val="0"/>
  <p:tag name="KSO_WM_TEMPLATE_COLOR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2_1*i*1"/>
  <p:tag name="KSO_WM_TEMPLATE_CATEGORY" val="diagram"/>
  <p:tag name="KSO_WM_TEMPLATE_INDEX" val="20194722"/>
  <p:tag name="KSO_WM_UNIT_LAYERLEVEL" val="1"/>
  <p:tag name="KSO_WM_TAG_VERSION" val="1.0"/>
  <p:tag name="KSO_WM_BEAUTIFY_FLAG" val="#wm#"/>
  <p:tag name="KSO_WM_UNIT_COLOR_SCHEME_SHAPE_ID" val="6"/>
  <p:tag name="KSO_WM_UNIT_COLOR_SCHEME_PARENT_PAGE" val="0_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2_1*i*2"/>
  <p:tag name="KSO_WM_TEMPLATE_CATEGORY" val="diagram"/>
  <p:tag name="KSO_WM_TEMPLATE_INDEX" val="20194722"/>
  <p:tag name="KSO_WM_UNIT_LAYERLEVEL" val="1"/>
  <p:tag name="KSO_WM_TAG_VERSION" val="1.0"/>
  <p:tag name="KSO_WM_BEAUTIFY_FLAG" val="#wm#"/>
  <p:tag name="KSO_WM_UNIT_COLOR_SCHEME_SHAPE_ID" val="7"/>
  <p:tag name="KSO_WM_UNIT_COLOR_SCHEME_PARENT_PAGE" val="0_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2_1*i*3"/>
  <p:tag name="KSO_WM_TEMPLATE_CATEGORY" val="diagram"/>
  <p:tag name="KSO_WM_TEMPLATE_INDEX" val="20194722"/>
  <p:tag name="KSO_WM_UNIT_LAYERLEVEL" val="1"/>
  <p:tag name="KSO_WM_TAG_VERSION" val="1.0"/>
  <p:tag name="KSO_WM_BEAUTIFY_FLAG" val="#wm#"/>
  <p:tag name="KSO_WM_UNIT_COLOR_SCHEME_SHAPE_ID" val="9"/>
  <p:tag name="KSO_WM_UNIT_COLOR_SCHEME_PARENT_PAGE" val="0_1"/>
</p:tagLst>
</file>

<file path=ppt/tags/tag145.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722_1*a*1"/>
  <p:tag name="KSO_WM_TEMPLATE_CATEGORY" val="diagram"/>
  <p:tag name="KSO_WM_TEMPLATE_INDEX" val="20194722"/>
  <p:tag name="KSO_WM_UNIT_LAYERLEVEL" val="1"/>
  <p:tag name="KSO_WM_TAG_VERSION" val="1.0"/>
  <p:tag name="KSO_WM_BEAUTIFY_FLAG" val="#wm#"/>
  <p:tag name="KSO_WM_UNIT_COLOR_SCHEME_SHAPE_ID" val="2"/>
  <p:tag name="KSO_WM_UNIT_COLOR_SCHEME_PARENT_PAGE" val="0_1"/>
</p:tagLst>
</file>

<file path=ppt/tags/tag146.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言简意赅阐述。&#13;单击此处添加小标题：&#13;即便信息错综复杂，需要更多的文字来表述。&#13;恰如其分的表达观点，往往事半功倍。"/>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722_1*f*1"/>
  <p:tag name="KSO_WM_TEMPLATE_CATEGORY" val="diagram"/>
  <p:tag name="KSO_WM_TEMPLATE_INDEX" val="20194722"/>
  <p:tag name="KSO_WM_UNIT_LAYERLEVEL" val="1"/>
  <p:tag name="KSO_WM_TAG_VERSION" val="1.0"/>
  <p:tag name="KSO_WM_BEAUTIFY_FLAG" val="#wm#"/>
  <p:tag name="KSO_WM_UNIT_COLOR_SCHEME_SHAPE_ID" val="3"/>
  <p:tag name="KSO_WM_UNIT_COLOR_SCHEME_PARENT_PAGE" val="0_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2_1*i*4"/>
  <p:tag name="KSO_WM_TEMPLATE_CATEGORY" val="diagram"/>
  <p:tag name="KSO_WM_TEMPLATE_INDEX" val="20194722"/>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22_1*i*5"/>
  <p:tag name="KSO_WM_TEMPLATE_CATEGORY" val="diagram"/>
  <p:tag name="KSO_WM_TEMPLATE_INDEX" val="20194722"/>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22_1*i*6"/>
  <p:tag name="KSO_WM_TEMPLATE_CATEGORY" val="diagram"/>
  <p:tag name="KSO_WM_TEMPLATE_INDEX" val="20194722"/>
  <p:tag name="KSO_WM_UNIT_LAYERLEVEL" val="1"/>
  <p:tag name="KSO_WM_TAG_VERSION" val="1.0"/>
  <p:tag name="KSO_WM_BEAUTIFY_FLAG" val="#wm#"/>
</p:tagLst>
</file>

<file path=ppt/tags/tag1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22_1*i*7"/>
  <p:tag name="KSO_WM_TEMPLATE_CATEGORY" val="diagram"/>
  <p:tag name="KSO_WM_TEMPLATE_INDEX" val="20194722"/>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722_1*i*8"/>
  <p:tag name="KSO_WM_TEMPLATE_CATEGORY" val="diagram"/>
  <p:tag name="KSO_WM_TEMPLATE_INDEX" val="20194722"/>
  <p:tag name="KSO_WM_UNIT_LAYERLEVEL" val="1"/>
  <p:tag name="KSO_WM_TAG_VERSION" val="1.0"/>
  <p:tag name="KSO_WM_BEAUTIFY_FLAG" val="#wm#"/>
</p:tagLst>
</file>

<file path=ppt/tags/tag152.xml><?xml version="1.0" encoding="utf-8"?>
<p:tagLst xmlns:p="http://schemas.openxmlformats.org/presentationml/2006/main">
  <p:tag name="KSO_WM_BEAUTIFY_FLAG" val="#wm#"/>
  <p:tag name="KSO_WM_TEMPLATE_CATEGORY" val="diagram"/>
  <p:tag name="KSO_WM_TEMPLATE_INDEX" val="20194722"/>
  <p:tag name="KSO_WM_SLIDE_ID" val="diagram20194722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2*480"/>
  <p:tag name="KSO_WM_SLIDE_POSITION" val="7*27"/>
  <p:tag name="KSO_WM_SLIDE_COLORSCHEME_VERSION" val="3.2"/>
  <p:tag name="KSO_WM_TEMPLATE_SUBCATEGORY" val="0"/>
  <p:tag name="KSO_WM_TEMPLATE_MASTER_TYPE" val="0"/>
  <p:tag name="KSO_WM_TEMPLATE_COLOR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157.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158.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159.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01395_1*m_h_z*1_3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01395_1*m_h_z*1_2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5_1*m_h_i*1_1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5_1*m_h_i*1_2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5_1*m_h_i*1_3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5_1*m_h_f*1_1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UNIT_ISCONTENTSTITLE" val="0"/>
  <p:tag name="KSO_WM_UNIT_PRESET_TEXT" val="来访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5_1*m_h_a*1_2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5_1*m_h_f*1_2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5_1*m_h_i*1_2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69.xml><?xml version="1.0" encoding="utf-8"?>
<p:tagLst xmlns:p="http://schemas.openxmlformats.org/presentationml/2006/main">
  <p:tag name="KSO_WM_UNIT_ISCONTENTSTITLE" val="0"/>
  <p:tag name="KSO_WM_UNIT_PRESET_TEXT" val="成交客户记录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5_1*m_h_a*1_3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70.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5_1*m_h_f*1_3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5_1*m_h_i*1_3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01395_1*m_h_z*1_4_1"/>
  <p:tag name="KSO_WM_TEMPLATE_CATEGORY" val="diagram"/>
  <p:tag name="KSO_WM_TEMPLATE_INDEX" val="20201395"/>
  <p:tag name="KSO_WM_UNIT_LAYERLEVEL" val="1_1_1"/>
  <p:tag name="KSO_WM_TAG_VERSION" val="1.0"/>
  <p:tag name="KSO_WM_BEAUTIFY_FLAG" val="#wm#"/>
  <p:tag name="KSO_WM_UNIT_FILL_FORE_SCHEMECOLOR_INDEX" val="13"/>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5_1*m_h_i*1_4_1"/>
  <p:tag name="KSO_WM_TEMPLATE_CATEGORY" val="diagram"/>
  <p:tag name="KSO_WM_TEMPLATE_INDEX" val="20201395"/>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0"/>
</p:tagLst>
</file>

<file path=ppt/tags/tag174.xml><?xml version="1.0" encoding="utf-8"?>
<p:tagLst xmlns:p="http://schemas.openxmlformats.org/presentationml/2006/main">
  <p:tag name="KSO_WM_UNIT_ISCONTENTSTITLE" val="0"/>
  <p:tag name="KSO_WM_UNIT_PRESET_TEXT" val="老客户档案管理"/>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5_1*m_h_a*1_4_1"/>
  <p:tag name="KSO_WM_TEMPLATE_CATEGORY" val="diagram"/>
  <p:tag name="KSO_WM_TEMPLATE_INDEX" val="2020139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0"/>
</p:tagLst>
</file>

<file path=ppt/tags/tag175.xml><?xml version="1.0" encoding="utf-8"?>
<p:tagLst xmlns:p="http://schemas.openxmlformats.org/presentationml/2006/main">
  <p:tag name="KSO_WM_UNIT_PRESET_TEXT" val="您的正文已经简明扼要，字字珠玑，但信息却千丝万缕，错综复杂，需要更多的文字来表述"/>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5_1*m_h_f*1_4_1"/>
  <p:tag name="KSO_WM_TEMPLATE_CATEGORY" val="diagram"/>
  <p:tag name="KSO_WM_TEMPLATE_INDEX" val="2020139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5_1*m_h_i*1_4_2"/>
  <p:tag name="KSO_WM_TEMPLATE_CATEGORY" val="diagram"/>
  <p:tag name="KSO_WM_TEMPLATE_INDEX" val="2020139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177.xml><?xml version="1.0" encoding="utf-8"?>
<p:tagLst xmlns:p="http://schemas.openxmlformats.org/presentationml/2006/main">
  <p:tag name="KSO_WM_BEAUTIFY_FLAG" val="#wm#"/>
  <p:tag name="KSO_WM_TEMPLATE_CATEGORY" val="diagram"/>
  <p:tag name="KSO_WM_TEMPLATE_INDEX" val="20201395"/>
  <p:tag name="KSO_WM_SLIDE_ID" val="diagram20201395_1"/>
  <p:tag name="KSO_WM_TEMPLATE_SUBCATEGORY" val="0"/>
  <p:tag name="KSO_WM_SLIDE_TYPE" val="text"/>
  <p:tag name="KSO_WM_SLIDE_SUBTYPE" val="diag"/>
  <p:tag name="KSO_WM_SLIDE_ITEM_CNT" val="4"/>
  <p:tag name="KSO_WM_SLIDE_INDEX" val="1"/>
  <p:tag name="KSO_WM_SLIDE_SIZE" val="945.574*187.107"/>
  <p:tag name="KSO_WM_SLIDE_POSITION" val="7.21307*247.553"/>
  <p:tag name="KSO_WM_DIAGRAM_GROUP_CODE" val="m1-1"/>
  <p:tag name="KSO_WM_SLIDE_DIAGTYPE" val="m"/>
  <p:tag name="KSO_WM_TAG_VERSION" val="1.0"/>
  <p:tag name="KSO_WM_SLIDE_LAYOUT" val="a_b_m"/>
  <p:tag name="KSO_WM_SLIDE_LAYOUT_CNT" val="1_1_1"/>
</p:tagLst>
</file>

<file path=ppt/tags/tag178.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79.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0.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181.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82.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183.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184.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185.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
  <p:tag name="KSO_WM_UNIT_TEXT_FILL_FORE_SCHEMECOLOR_INDEX" val="1"/>
  <p:tag name="KSO_WM_UNIT_TEXT_FILL_TYPE" val="1"/>
</p:tagLst>
</file>

<file path=ppt/tags/tag186.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87.xml><?xml version="1.0" encoding="utf-8"?>
<p:tagLst xmlns:p="http://schemas.openxmlformats.org/presentationml/2006/main">
  <p:tag name="KSO_WM_BEAUTIFY_FLAG" val="#wm#"/>
  <p:tag name="KSO_WM_TEMPLATE_CATEGORY" val="diagram"/>
  <p:tag name="KSO_WM_TEMPLATE_INDEX" val="20194755"/>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TAG_VERSION" val="1.0"/>
  <p:tag name="KSO_WM_SLIDE_LAYOUT" val="a_f"/>
  <p:tag name="KSO_WM_SLIDE_LAYOUT_CNT" val="1_1"/>
  <p:tag name="KSO_WM_SLIDE_COLORSCHEME_VERSION" val="3.2"/>
  <p:tag name="KSO_WM_SLIDE_SIZE" val="919*458"/>
  <p:tag name="KSO_WM_SLIDE_POSITION" val="26*50"/>
</p:tagLst>
</file>

<file path=ppt/tags/tag18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89.xml><?xml version="1.0" encoding="utf-8"?>
<p:tagLst xmlns:p="http://schemas.openxmlformats.org/presentationml/2006/main">
  <p:tag name="KSO_WM_UNIT_PLACING_PICTURE_USER_VIEWPORT" val="{&quot;height&quot;:2085,&quot;width&quot;:2025}"/>
</p:tagLst>
</file>

<file path=ppt/tags/tag1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0.xml><?xml version="1.0" encoding="utf-8"?>
<p:tagLst xmlns:p="http://schemas.openxmlformats.org/presentationml/2006/main">
  <p:tag name="KSO_WM_UNIT_PLACING_PICTURE_USER_VIEWPORT" val="{&quot;height&quot;:2055,&quot;width&quot;:2100}"/>
</p:tagLst>
</file>

<file path=ppt/tags/tag191.xml><?xml version="1.0" encoding="utf-8"?>
<p:tagLst xmlns:p="http://schemas.openxmlformats.org/presentationml/2006/main">
  <p:tag name="KSO_WM_BEAUTIFY_FLAG" val="#wm#"/>
  <p:tag name="KSO_WM_TEMPLATE_CATEGORY" val="diagram"/>
  <p:tag name="KSO_WM_TEMPLATE_INDEX" val="20194755"/>
</p:tagLst>
</file>

<file path=ppt/tags/tag192.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3.xml><?xml version="1.0" encoding="utf-8"?>
<p:tagLst xmlns:p="http://schemas.openxmlformats.org/presentationml/2006/main">
  <p:tag name="KSO_WM_BEAUTIFY_FLAG" val="#wm#"/>
  <p:tag name="KSO_WM_TEMPLATE_CATEGORY" val="diagram"/>
  <p:tag name="KSO_WM_TEMPLATE_INDEX" val="20194755"/>
</p:tagLst>
</file>

<file path=ppt/tags/tag19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5.xml><?xml version="1.0" encoding="utf-8"?>
<p:tagLst xmlns:p="http://schemas.openxmlformats.org/presentationml/2006/main">
  <p:tag name="KSO_WM_BEAUTIFY_FLAG" val="#wm#"/>
  <p:tag name="KSO_WM_TEMPLATE_CATEGORY" val="diagram"/>
  <p:tag name="KSO_WM_TEMPLATE_INDEX" val="20194755"/>
</p:tagLst>
</file>

<file path=ppt/tags/tag19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197.xml><?xml version="1.0" encoding="utf-8"?>
<p:tagLst xmlns:p="http://schemas.openxmlformats.org/presentationml/2006/main">
  <p:tag name="KSO_WM_BEAUTIFY_FLAG" val="#wm#"/>
  <p:tag name="KSO_WM_TEMPLATE_CATEGORY" val="diagram"/>
  <p:tag name="KSO_WM_TEMPLATE_INDEX" val="2019475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49_1*i*1"/>
  <p:tag name="KSO_WM_TEMPLATE_CATEGORY" val="diagram"/>
  <p:tag name="KSO_WM_TEMPLATE_INDEX" val="20203749"/>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49_1*i*2"/>
  <p:tag name="KSO_WM_TEMPLATE_CATEGORY" val="diagram"/>
  <p:tag name="KSO_WM_TEMPLATE_INDEX" val="20203749"/>
  <p:tag name="KSO_WM_UNIT_LAYERLEVEL" val="1"/>
  <p:tag name="KSO_WM_TAG_VERSION" val="1.0"/>
  <p:tag name="KSO_WM_BEAUTIFY_FLAG" val="#wm#"/>
  <p:tag name="KSO_WM_UNIT_FILL_FORE_SCHEMECOLOR_INDEX_BRIGHTNESS" val="0.8"/>
  <p:tag name="KSO_WM_UNIT_FILL_FORE_SCHEMECOLOR_INDEX" val="7"/>
  <p:tag name="KSO_WM_UNIT_FILL_BACK_SCHEMECOLOR_INDEX_BRIGHTNESS" val="0.6"/>
  <p:tag name="KSO_WM_UNIT_FILL_BACK_SCHEMECOLOR_INDEX" val="5"/>
  <p:tag name="KSO_WM_UNIT_FILL_TYPE" val="2"/>
  <p:tag name="KSO_WM_UNIT_TEXT_FILL_FORE_SCHEMECOLOR_INDEX_BRIGHTNESS" val="0"/>
  <p:tag name="KSO_WM_UNIT_TEXT_FILL_FORE_SCHEMECOLOR_INDEX" val="14"/>
  <p:tag name="KSO_WM_UNIT_TEXT_FILL_TYPE" val="1"/>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749_1*i*3"/>
  <p:tag name="KSO_WM_TEMPLATE_CATEGORY" val="diagram"/>
  <p:tag name="KSO_WM_TEMPLATE_INDEX" val="20203749"/>
  <p:tag name="KSO_WM_UNIT_LAYERLEVEL" val="1"/>
  <p:tag name="KSO_WM_TAG_VERSION" val="1.0"/>
  <p:tag name="KSO_WM_BEAUTIFY_FLAG" val="#wm#"/>
  <p:tag name="KSO_WM_UNIT_FILL_FORE_SCHEMECOLOR_INDEX_BRIGHTNESS" val="0.4"/>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749_1*i*5"/>
  <p:tag name="KSO_WM_TEMPLATE_CATEGORY" val="diagram"/>
  <p:tag name="KSO_WM_TEMPLATE_INDEX" val="20203749"/>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749_1*i*4"/>
  <p:tag name="KSO_WM_TEMPLATE_CATEGORY" val="diagram"/>
  <p:tag name="KSO_WM_TEMPLATE_INDEX" val="20203749"/>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03.xml><?xml version="1.0" encoding="utf-8"?>
<p:tagLst xmlns:p="http://schemas.openxmlformats.org/presentationml/2006/main">
  <p:tag name="KSO_WM_UNIT_TEXT_PART_ID_V2" val="a-1-2"/>
  <p:tag name="KSO_WM_UNIT_COLOR_SCHEME_SHAPE_ID" val="16"/>
  <p:tag name="KSO_WM_UNIT_COLOR_SCHEME_PARENT_PAGE" val="0_1"/>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UNIT_TYPE" val="f"/>
  <p:tag name="KSO_WM_UNIT_INDEX" val="1"/>
  <p:tag name="KSO_WM_UNIT_ID" val="diagram20203749_1*f*1"/>
  <p:tag name="KSO_WM_TEMPLATE_CATEGORY" val="diagram"/>
  <p:tag name="KSO_WM_TEMPLATE_INDEX" val="2020374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SUBTYPE" val="a"/>
  <p:tag name="KSO_WM_UNIT_TEXT_FILL_FORE_SCHEMECOLOR_INDEX_BRIGHTNESS" val="0.15"/>
  <p:tag name="KSO_WM_UNIT_TEXT_FILL_FORE_SCHEMECOLOR_INDEX" val="13"/>
  <p:tag name="KSO_WM_UNIT_TEXT_FILL_TYPE" val="1"/>
</p:tagLst>
</file>

<file path=ppt/tags/tag204.xml><?xml version="1.0" encoding="utf-8"?>
<p:tagLst xmlns:p="http://schemas.openxmlformats.org/presentationml/2006/main">
  <p:tag name="KSO_WM_BEAUTIFY_FLAG" val="#wm#"/>
  <p:tag name="KSO_WM_TEMPLATE_CATEGORY" val="diagram"/>
  <p:tag name="KSO_WM_TEMPLATE_INDEX" val="20203749"/>
  <p:tag name="KSO_WM_SLIDE_ID" val="diagram2020374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540"/>
  <p:tag name="KSO_WM_SLIDE_POSITION" val="0*0"/>
  <p:tag name="KSO_WM_TAG_VERSION" val="1.0"/>
  <p:tag name="KSO_WM_SLIDE_LAYOUT" val="f"/>
  <p:tag name="KSO_WM_SLIDE_LAYOUT_CNT" val="1"/>
</p:tagLst>
</file>

<file path=ppt/tags/tag20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06.xml><?xml version="1.0" encoding="utf-8"?>
<p:tagLst xmlns:p="http://schemas.openxmlformats.org/presentationml/2006/main">
  <p:tag name="KSO_WM_BEAUTIFY_FLAG" val="#wm#"/>
  <p:tag name="KSO_WM_TEMPLATE_CATEGORY" val="diagram"/>
  <p:tag name="KSO_WM_TEMPLATE_INDEX" val="20194755"/>
</p:tagLst>
</file>

<file path=ppt/tags/tag20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08.xml><?xml version="1.0" encoding="utf-8"?>
<p:tagLst xmlns:p="http://schemas.openxmlformats.org/presentationml/2006/main">
  <p:tag name="KSO_WM_BEAUTIFY_FLAG" val="#wm#"/>
  <p:tag name="KSO_WM_TEMPLATE_CATEGORY" val="diagram"/>
  <p:tag name="KSO_WM_TEMPLATE_INDEX" val="20194755"/>
</p:tagLst>
</file>

<file path=ppt/tags/tag209.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1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4_1*m_h_i*1_4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94_1*m_h_i*1_4_4"/>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40.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94_1*m_h_i*1_4_3"/>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PRESET_TEXT" val="介绍成功经验以及总结的失败教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4_1*m_h_f*1_4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7.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8.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9.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50.xml><?xml version="1.0" encoding="utf-8"?>
<p:tagLst xmlns:p="http://schemas.openxmlformats.org/presentationml/2006/main">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BEAUTIFY_FLAG" val="#wm#"/>
  <p:tag name="KSO_WM_TEMPLATE_CATEGORY" val="diagram"/>
  <p:tag name="KSO_WM_TEMPLATE_INDEX" val="20201394"/>
  <p:tag name="KSO_WM_SLIDE_LAYOUT" val="a_b_m"/>
  <p:tag name="KSO_WM_SLIDE_LAYOUT_CNT" val="1_1_1"/>
</p:tagLst>
</file>

<file path=ppt/tags/tag251.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25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5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2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27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7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2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9.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29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VALUE" val="480"/>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621_1*i*1"/>
  <p:tag name="KSO_WM_TEMPLATE_CATEGORY" val="diagram"/>
  <p:tag name="KSO_WM_TEMPLATE_INDEX" val="20204621"/>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4621_1*i*7"/>
  <p:tag name="KSO_WM_TEMPLATE_CATEGORY" val="diagram"/>
  <p:tag name="KSO_WM_TEMPLATE_INDEX" val="2020462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303.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SLIDE_INDEX" val="1"/>
  <p:tag name="KSO_WM_SLIDE_ITEM_CNT" val="0"/>
  <p:tag name="KSO_WM_SLIDE_LAYOUT" val="a_f"/>
  <p:tag name="KSO_WM_SLIDE_LAYOUT_CNT" val="1_1"/>
  <p:tag name="KSO_WM_SLIDE_TYPE" val="text"/>
  <p:tag name="KSO_WM_SLIDE_POSITION" val="0*0"/>
  <p:tag name="KSO_WM_SLIDE_SIZE" val="960*539"/>
  <p:tag name="KSO_WM_DIAGRAM_GROUP_CODE" val="m1-1"/>
  <p:tag name="KSO_WM_TAG_VERSION" val="1.0"/>
  <p:tag name="KSO_WM_TEMPLATE_SUBCATEGORY" val="0"/>
  <p:tag name="KSO_WM_TEMPLATE_MASTER_TYPE" val="0"/>
  <p:tag name="KSO_WM_TEMPLATE_COLOR_TYPE" val="1"/>
  <p:tag name="KSO_WM_SLIDE_SUBTYPE" val="pureTxt"/>
  <p:tag name="KSO_WM_SLIDE_DIAGTYPE" val="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4_1*i*4"/>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4_1*i*2"/>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4_1*i*3"/>
  <p:tag name="KSO_WM_TEMPLATE_CATEGORY" val="diagram"/>
  <p:tag name="KSO_WM_TEMPLATE_INDEX" val="20202924"/>
  <p:tag name="KSO_WM_UNIT_LAYERLEVEL" val="1"/>
  <p:tag name="KSO_WM_TAG_VERSION" val="1.0"/>
  <p:tag name="KSO_WM_BEAUTIFY_FLAG" val="#wm#"/>
  <p:tag name="KSO_WM_UNIT_FILL_FORE_SCHEMECOLOR_INDEX_BRIGHTNESS" val="0.8"/>
  <p:tag name="KSO_WM_UNIT_FILL_FORE_SCHEMECOLOR_INDEX" val="5"/>
  <p:tag name="KSO_WM_UNIT_FILL_TYPE" val="1"/>
</p:tagLst>
</file>

<file path=ppt/tags/tag308.xml><?xml version="1.0" encoding="utf-8"?>
<p:tagLst xmlns:p="http://schemas.openxmlformats.org/presentationml/2006/main">
  <p:tag name="KSO_WM_UNIT_ISCONTENTSTITLE" val="0"/>
  <p:tag name="KSO_WM_UNIT_PRESET_TEXT" val="户外拓展训练通常利用崇山峻岭、翰海大川等自然环境，通过精心设计的活动达到“磨练意志、陶冶情操、完善人格、熔炼团队”的拓展培训目的。 户外拓展训练通常利用崇山峻岭、翰海大川等自然环境，通过精心设计的活动达到&quot;磨练意志、陶冶情操、完善人格、熔炼团队&quot;的拓展培训目的"/>
  <p:tag name="KSO_WM_UNIT_NOCLEAR" val="0"/>
  <p:tag name="KSO_WM_UNIT_VALUE" val="170"/>
  <p:tag name="KSO_WM_UNIT_HIGHLIGHT" val="0"/>
  <p:tag name="KSO_WM_UNIT_COMPATIBLE" val="0"/>
  <p:tag name="KSO_WM_UNIT_DIAGRAM_ISNUMVISUAL" val="0"/>
  <p:tag name="KSO_WM_UNIT_DIAGRAM_ISREFERUNIT" val="0"/>
  <p:tag name="KSO_WM_UNIT_TYPE" val="f"/>
  <p:tag name="KSO_WM_UNIT_INDEX" val="1"/>
  <p:tag name="KSO_WM_UNIT_ID" val="diagram20202924_1*f*1"/>
  <p:tag name="KSO_WM_TEMPLATE_CATEGORY" val="diagram"/>
  <p:tag name="KSO_WM_TEMPLATE_INDEX" val="20202924"/>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309.xml><?xml version="1.0" encoding="utf-8"?>
<p:tagLst xmlns:p="http://schemas.openxmlformats.org/presentationml/2006/main">
  <p:tag name="KSO_WM_UNIT_ISCONTENTSTITLE" val="0"/>
  <p:tag name="KSO_WM_UNIT_PRESET_TEXT" val="户外拓展训练目的"/>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2924_1*a*1"/>
  <p:tag name="KSO_WM_TEMPLATE_CATEGORY" val="diagram"/>
  <p:tag name="KSO_WM_TEMPLATE_INDEX" val="20202924"/>
  <p:tag name="KSO_WM_UNIT_LAYERLEVEL" val="1"/>
  <p:tag name="KSO_WM_TAG_VERSION" val="1.0"/>
  <p:tag name="KSO_WM_BEAUTIFY_FLAG" val="#wm#"/>
  <p:tag name="KSO_WM_UNIT_ISNUMDGMTITLE" val="0"/>
  <p:tag name="KSO_WM_UNIT_TEXT_FILL_FORE_SCHEMECOLOR_INDEX_BRIGHTNESS" val="0.15"/>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10.xml><?xml version="1.0" encoding="utf-8"?>
<p:tagLst xmlns:p="http://schemas.openxmlformats.org/presentationml/2006/main">
  <p:tag name="KSO_WM_SLIDE_ID" val="diagram2020292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0*539"/>
  <p:tag name="KSO_WM_SLIDE_POSITION" val="0*0"/>
  <p:tag name="KSO_WM_TAG_VERSION" val="1.0"/>
  <p:tag name="KSO_WM_BEAUTIFY_FLAG" val="#wm#"/>
  <p:tag name="KSO_WM_TEMPLATE_CATEGORY" val="diagram"/>
  <p:tag name="KSO_WM_TEMPLATE_INDEX" val="20202924"/>
  <p:tag name="KSO_WM_SLIDE_LAYOUT" val="a_f"/>
  <p:tag name="KSO_WM_SLIDE_LAYOUT_CNT" val="1_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9_1*i*1"/>
  <p:tag name="KSO_WM_TEMPLATE_CATEGORY" val="diagram"/>
  <p:tag name="KSO_WM_TEMPLATE_INDEX" val="20200769"/>
  <p:tag name="KSO_WM_UNIT_LAYERLEVEL" val="1"/>
  <p:tag name="KSO_WM_TAG_VERSION" val="1.0"/>
  <p:tag name="KSO_WM_BEAUTIFY_FLAG" val="#wm#"/>
  <p:tag name="KSO_WM_UNIT_FILL_FORE_SCHEMECOLOR_INDEX_BRIGHTNESS" val="0"/>
  <p:tag name="KSO_WM_UNIT_FILL_FORE_SCHEMECOLOR_INDEX" val="5"/>
  <p:tag name="KSO_WM_UNIT_FILL_BACK_SCHEMECOLOR_INDEX_BRIGHTNESS" val="0"/>
  <p:tag name="KSO_WM_UNIT_FILL_BACK_SCHEMECOLOR_INDEX" val="14"/>
  <p:tag name="KSO_WM_UNIT_FILL_TYPE"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9_1*i*2"/>
  <p:tag name="KSO_WM_TEMPLATE_CATEGORY" val="diagram"/>
  <p:tag name="KSO_WM_TEMPLATE_INDEX" val="20200769"/>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Lst>
</file>

<file path=ppt/tags/tag313.xml><?xml version="1.0" encoding="utf-8"?>
<p:tagLst xmlns:p="http://schemas.openxmlformats.org/presentationml/2006/main">
  <p:tag name="KSO_WM_UNIT_VALUE" val="1332*999"/>
  <p:tag name="KSO_WM_UNIT_HIGHLIGHT" val="0"/>
  <p:tag name="KSO_WM_UNIT_COMPATIBLE" val="0"/>
  <p:tag name="KSO_WM_UNIT_DIAGRAM_ISNUMVISUAL" val="0"/>
  <p:tag name="KSO_WM_UNIT_DIAGRAM_ISREFERUNIT" val="0"/>
  <p:tag name="KSO_WM_UNIT_TYPE" val="d"/>
  <p:tag name="KSO_WM_UNIT_INDEX" val="1"/>
  <p:tag name="KSO_WM_UNIT_ID" val="diagram20200769_1*d*1"/>
  <p:tag name="KSO_WM_TEMPLATE_CATEGORY" val="diagram"/>
  <p:tag name="KSO_WM_TEMPLATE_INDEX" val="20200769"/>
  <p:tag name="KSO_WM_UNIT_LAYERLEVEL" val="1"/>
  <p:tag name="KSO_WM_TAG_VERSION" val="1.0"/>
  <p:tag name="KSO_WM_BEAUTIFY_FLAG" val="#wm#"/>
  <p:tag name="KSO_WM_UNIT_SUPPORT_UNIT_TYPE" val="[&quot;d&quot;]"/>
  <p:tag name="KSO_WM_UNIT_PICTURE_CLIP_FLAG" val="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9_1*i*3"/>
  <p:tag name="KSO_WM_TEMPLATE_CATEGORY" val="diagram"/>
  <p:tag name="KSO_WM_TEMPLATE_INDEX" val="20200769"/>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15.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0769_1*a*1"/>
  <p:tag name="KSO_WM_TEMPLATE_CATEGORY" val="diagram"/>
  <p:tag name="KSO_WM_TEMPLATE_INDEX" val="20200769"/>
  <p:tag name="KSO_WM_UNIT_LAYERLEVEL" val="1"/>
  <p:tag name="KSO_WM_TAG_VERSION" val="1.0"/>
  <p:tag name="KSO_WM_BEAUTIFY_FLAG" val="#wm#"/>
  <p:tag name="KSO_WM_UNIT_PRESET_TEXT" val="单击此处添加标题"/>
  <p:tag name="KSO_WM_UNIT_ISNUMDGMTITLE" val="0"/>
  <p:tag name="KSO_WM_UNIT_TEXT_FILL_FORE_SCHEMECOLOR_INDEX_BRIGHTNESS" val="0.15"/>
  <p:tag name="KSO_WM_UNIT_TEXT_FILL_FORE_SCHEMECOLOR_INDEX" val="13"/>
  <p:tag name="KSO_WM_UNIT_TEXT_FILL_TYPE" val="1"/>
</p:tagLst>
</file>

<file path=ppt/tags/tag316.xml><?xml version="1.0" encoding="utf-8"?>
<p:tagLst xmlns:p="http://schemas.openxmlformats.org/presentationml/2006/main">
  <p:tag name="KSO_WM_UNIT_NOCLEAR" val="0"/>
  <p:tag name="KSO_WM_UNIT_VALUE" val="1300"/>
  <p:tag name="KSO_WM_UNIT_HIGHLIGHT" val="0"/>
  <p:tag name="KSO_WM_UNIT_COMPATIBLE" val="0"/>
  <p:tag name="KSO_WM_UNIT_DIAGRAM_ISNUMVISUAL" val="0"/>
  <p:tag name="KSO_WM_UNIT_DIAGRAM_ISREFERUNIT" val="0"/>
  <p:tag name="KSO_WM_UNIT_TYPE" val="f"/>
  <p:tag name="KSO_WM_UNIT_INDEX" val="1"/>
  <p:tag name="KSO_WM_UNIT_ID" val="diagram20200769_1*f*1"/>
  <p:tag name="KSO_WM_TEMPLATE_CATEGORY" val="diagram"/>
  <p:tag name="KSO_WM_TEMPLATE_INDEX" val="2020076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 name="KSO_WM_UNIT_SUBTYPE" val="a"/>
  <p:tag name="KSO_WM_UNIT_TEXT_FILL_FORE_SCHEMECOLOR_INDEX_BRIGHTNESS" val="0.15"/>
  <p:tag name="KSO_WM_UNIT_TEXT_FILL_FORE_SCHEMECOLOR_INDEX" val="13"/>
  <p:tag name="KSO_WM_UNIT_TEXT_FILL_TYPE" val="1"/>
</p:tagLst>
</file>

<file path=ppt/tags/tag31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ID" val="diagram20200769_1"/>
  <p:tag name="KSO_WM_SLIDE_TYPE" val="text"/>
  <p:tag name="KSO_WM_SLIDE_SUBTYPE" val="picTxt"/>
  <p:tag name="KSO_WM_SLIDE_ITEM_CNT" val="0"/>
  <p:tag name="KSO_WM_SLIDE_INDEX" val="1"/>
  <p:tag name="KSO_WM_SLIDE_SIZE" val="897*507"/>
  <p:tag name="KSO_WM_SLIDE_POSITION" val="62*0"/>
  <p:tag name="KSO_WM_TAG_VERSION" val="1.0"/>
  <p:tag name="KSO_WM_BEAUTIFY_FLAG" val="#wm#"/>
  <p:tag name="KSO_WM_TEMPLATE_CATEGORY" val="diagram"/>
  <p:tag name="KSO_WM_TEMPLATE_INDEX" val="20200769"/>
  <p:tag name="KSO_WM_SLIDE_LAYOUT" val="a_d_f"/>
  <p:tag name="KSO_WM_SLIDE_LAYOUT_CNT" val="1_1_1"/>
  <p:tag name="KSO_WM_SLIDE_CONSTRAINT" val="%7b%22slideConstraint%22%3a%7b%22seriesAreas%22%3a%5b%5d%2c%22singleAreas%22%3a%5b%7b%22shapes%22%3a%5b4%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1_1*i*1"/>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1_1*i*2"/>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1_1*i*3"/>
  <p:tag name="KSO_WM_TEMPLATE_CATEGORY" val="diagram"/>
  <p:tag name="KSO_WM_TEMPLATE_INDEX" val="2020511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TEXT_PART_ID_V2" val="a-4-1"/>
  <p:tag name="KSO_WM_UNIT_ISCONTENTSTITLE" val="0"/>
  <p:tag name="KSO_WM_UNIT_ISNUMDGMTITLE" val="0"/>
  <p:tag name="KSO_WM_UNIT_PRESET_TEXT" val="单击此处添加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5111_1*a*1"/>
  <p:tag name="KSO_WM_TEMPLATE_CATEGORY" val="diagram"/>
  <p:tag name="KSO_WM_TEMPLATE_INDEX" val="20205111"/>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1_1*i*4"/>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1_1*i*5"/>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1_1*i*6"/>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11_1*i*7"/>
  <p:tag name="KSO_WM_TEMPLATE_CATEGORY" val="diagram"/>
  <p:tag name="KSO_WM_TEMPLATE_INDEX" val="20205111"/>
  <p:tag name="KSO_WM_UNIT_LAYERLEVEL" val="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638"/>
  <p:tag name="KSO_WM_UNIT_HIGHLIGHT" val="0"/>
  <p:tag name="KSO_WM_UNIT_COMPATIBLE" val="0"/>
  <p:tag name="KSO_WM_UNIT_DIAGRAM_ISNUMVISUAL" val="0"/>
  <p:tag name="KSO_WM_UNIT_DIAGRAM_ISREFERUNIT" val="0"/>
  <p:tag name="KSO_WM_UNIT_TYPE" val="f"/>
  <p:tag name="KSO_WM_UNIT_INDEX" val="2"/>
  <p:tag name="KSO_WM_UNIT_ID" val="diagram20205111_1*f*2"/>
  <p:tag name="KSO_WM_TEMPLATE_CATEGORY" val="diagram"/>
  <p:tag name="KSO_WM_TEMPLATE_INDEX" val="20205111"/>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27.xml><?xml version="1.0" encoding="utf-8"?>
<p:tagLst xmlns:p="http://schemas.openxmlformats.org/presentationml/2006/main">
  <p:tag name="KSO_WM_SLIDE_ID" val="diagram2020511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24"/>
  <p:tag name="KSO_WM_SLIDE_POSITION" val="0*0"/>
  <p:tag name="KSO_WM_TAG_VERSION" val="1.0"/>
  <p:tag name="KSO_WM_BEAUTIFY_FLAG" val="#wm#"/>
  <p:tag name="KSO_WM_TEMPLATE_CATEGORY" val="diagram"/>
  <p:tag name="KSO_WM_TEMPLATE_INDEX" val="20205111"/>
  <p:tag name="KSO_WM_SLIDE_LAYOUT" val="a_f"/>
  <p:tag name="KSO_WM_SLIDE_LAYOUT_CNT" val="1_2"/>
</p:tagLst>
</file>

<file path=ppt/tags/tag328.xml><?xml version="1.0" encoding="utf-8"?>
<p:tagLst xmlns:p="http://schemas.openxmlformats.org/presentationml/2006/main">
  <p:tag name="KSO_WM_UNIT_VALUE" val="1906*1288"/>
  <p:tag name="KSO_WM_UNIT_HIGHLIGHT" val="0"/>
  <p:tag name="KSO_WM_UNIT_COMPATIBLE" val="0"/>
  <p:tag name="KSO_WM_UNIT_DIAGRAM_ISNUMVISUAL" val="0"/>
  <p:tag name="KSO_WM_UNIT_DIAGRAM_ISREFERUNIT" val="0"/>
  <p:tag name="KSO_WM_UNIT_TYPE" val="d"/>
  <p:tag name="KSO_WM_UNIT_INDEX" val="1"/>
  <p:tag name="KSO_WM_UNIT_ID" val="diagram30177735_1*d*1"/>
  <p:tag name="KSO_WM_TEMPLATE_CATEGORY" val="diagram"/>
  <p:tag name="KSO_WM_TEMPLATE_INDEX" val="30177735"/>
  <p:tag name="KSO_WM_UNIT_SUPPORT_UNIT_TYPE" val="[&quot;d&quot;]"/>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30177735_1*i*1"/>
  <p:tag name="KSO_WM_TEMPLATE_CATEGORY" val="diagram"/>
  <p:tag name="KSO_WM_TEMPLATE_INDEX" val="3017773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30177735_1*i*2"/>
  <p:tag name="KSO_WM_TEMPLATE_CATEGORY" val="diagram"/>
  <p:tag name="KSO_WM_TEMPLATE_INDEX" val="30177735"/>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3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UNIT_TYPE" val="b"/>
  <p:tag name="KSO_WM_UNIT_INDEX" val="1"/>
  <p:tag name="KSO_WM_UNIT_ID" val="diagram30177735_1*b*1"/>
  <p:tag name="KSO_WM_TEMPLATE_CATEGORY" val="diagram"/>
  <p:tag name="KSO_WM_TEMPLATE_INDEX" val="30177735"/>
  <p:tag name="KSO_WM_UNIT_LAYERLEVEL" val="1"/>
  <p:tag name="KSO_WM_TAG_VERSION" val="1.0"/>
  <p:tag name="KSO_WM_BEAUTIFY_FLAG" val="#wm#"/>
  <p:tag name="KSO_WM_UNIT_PRESET_TEXT" val="单击此处添加副标题，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TEXT_FILL_FORE_SCHEMECOLOR_INDEX_BRIGHTNESS" val="0.25"/>
  <p:tag name="KSO_WM_UNIT_TEXT_FILL_FORE_SCHEMECOLOR_INDEX" val="13"/>
  <p:tag name="KSO_WM_UNIT_TEXT_FILL_TYPE" val="1"/>
</p:tagLst>
</file>

<file path=ppt/tags/tag332.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30177735_1*a*1"/>
  <p:tag name="KSO_WM_TEMPLATE_CATEGORY" val="diagram"/>
  <p:tag name="KSO_WM_TEMPLATE_INDEX" val="30177735"/>
  <p:tag name="KSO_WM_UNIT_LAYERLEVEL" val="1"/>
  <p:tag name="KSO_WM_TAG_VERSION" val="1.0"/>
  <p:tag name="KSO_WM_BEAUTIFY_FLAG" val="#wm#"/>
  <p:tag name="KSO_WM_UNIT_PRESET_TEXT" val="单击添加大标题"/>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KSO_WM_SLIDE_ID" val="diagram30177735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887*541"/>
  <p:tag name="KSO_WM_SLIDE_POSITION" val="0*-1"/>
  <p:tag name="KSO_WM_TAG_VERSION" val="1.0"/>
  <p:tag name="KSO_WM_BEAUTIFY_FLAG" val="#wm#"/>
  <p:tag name="KSO_WM_TEMPLATE_CATEGORY" val="diagram"/>
  <p:tag name="KSO_WM_TEMPLATE_INDEX" val="30177735"/>
  <p:tag name="KSO_WM_SLIDE_LAYOUT" val="a_b_d"/>
  <p:tag name="KSO_WM_SLIDE_LAYOUT_CNT" val="1_1_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292_1*i*1"/>
  <p:tag name="KSO_WM_TEMPLATE_CATEGORY" val="diagram"/>
  <p:tag name="KSO_WM_TEMPLATE_INDEX" val="20191292"/>
  <p:tag name="KSO_WM_UNIT_LAYERLEVEL" val="1"/>
  <p:tag name="KSO_WM_TAG_VERSION" val="1.0"/>
  <p:tag name="KSO_WM_BEAUTIFY_FLAG" val="#wm#"/>
  <p:tag name="KSO_WM_UNIT_ADJUSTLAYOUT_ID" val="2"/>
  <p:tag name="KSO_WM_UNIT_COLOR_SCHEME_SHAPE_ID" val="2"/>
  <p:tag name="KSO_WM_UNIT_COLOR_SCHEME_PARENT_PAGE" val="0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1292_1*i*3"/>
  <p:tag name="KSO_WM_TEMPLATE_CATEGORY" val="diagram"/>
  <p:tag name="KSO_WM_TEMPLATE_INDEX" val="20191292"/>
  <p:tag name="KSO_WM_UNIT_LAYERLEVEL" val="1"/>
  <p:tag name="KSO_WM_TAG_VERSION" val="1.0"/>
  <p:tag name="KSO_WM_BEAUTIFY_FLAG" val="#wm#"/>
  <p:tag name="KSO_WM_UNIT_ADJUSTLAYOUT_ID" val="30"/>
  <p:tag name="KSO_WM_UNIT_COLOR_SCHEME_SHAPE_ID" val="30"/>
  <p:tag name="KSO_WM_UNIT_COLOR_SCHEME_PARENT_PAGE" val="0_1"/>
  <p:tag name="KSO_WM_UNIT_FILL_FORE_SCHEMECOLOR_INDEX_BRIGHTNESS" val="-0.5"/>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1292_1*i*4"/>
  <p:tag name="KSO_WM_TEMPLATE_CATEGORY" val="diagram"/>
  <p:tag name="KSO_WM_TEMPLATE_INDEX" val="20191292"/>
  <p:tag name="KSO_WM_UNIT_LAYERLEVEL" val="1"/>
  <p:tag name="KSO_WM_TAG_VERSION" val="1.0"/>
  <p:tag name="KSO_WM_BEAUTIFY_FLAG" val="#wm#"/>
  <p:tag name="KSO_WM_UNIT_ADJUSTLAYOUT_ID" val="22"/>
  <p:tag name="KSO_WM_UNIT_COLOR_SCHEME_SHAPE_ID" val="22"/>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1292_1*i*2"/>
  <p:tag name="KSO_WM_TEMPLATE_CATEGORY" val="diagram"/>
  <p:tag name="KSO_WM_TEMPLATE_INDEX" val="20191292"/>
  <p:tag name="KSO_WM_UNIT_LAYERLEVEL" val="1"/>
  <p:tag name="KSO_WM_TAG_VERSION" val="1.0"/>
  <p:tag name="KSO_WM_BEAUTIFY_FLAG" val="#wm#"/>
  <p:tag name="KSO_WM_UNIT_ADJUSTLAYOUT_ID" val="5"/>
  <p:tag name="KSO_WM_UNIT_COLOR_SCHEME_SHAPE_ID" val="5"/>
  <p:tag name="KSO_WM_UNIT_COLOR_SCHEME_PARENT_PAGE" val="0_1"/>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292_1*i*6"/>
  <p:tag name="KSO_WM_TEMPLATE_CATEGORY" val="diagram"/>
  <p:tag name="KSO_WM_TEMPLATE_INDEX" val="20191292"/>
  <p:tag name="KSO_WM_UNIT_LAYERLEVEL" val="1"/>
  <p:tag name="KSO_WM_TAG_VERSION" val="1.0"/>
  <p:tag name="KSO_WM_BEAUTIFY_FLAG" val="#wm#"/>
  <p:tag name="KSO_WM_UNIT_ADJUSTLAYOUT_ID" val="28"/>
  <p:tag name="KSO_WM_UNIT_COLOR_SCHEME_SHAPE_ID" val="28"/>
  <p:tag name="KSO_WM_UNIT_COLOR_SCHEME_PARENT_PAGE" val="0_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292_1*i*7"/>
  <p:tag name="KSO_WM_TEMPLATE_CATEGORY" val="diagram"/>
  <p:tag name="KSO_WM_TEMPLATE_INDEX" val="20191292"/>
  <p:tag name="KSO_WM_UNIT_LAYERLEVEL" val="1"/>
  <p:tag name="KSO_WM_TAG_VERSION" val="1.0"/>
  <p:tag name="KSO_WM_BEAUTIFY_FLAG" val="#wm#"/>
  <p:tag name="KSO_WM_UNIT_ADJUSTLAYOUT_ID" val="29"/>
  <p:tag name="KSO_WM_UNIT_COLOR_SCHEME_SHAPE_ID" val="29"/>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1292_1*i*8"/>
  <p:tag name="KSO_WM_TEMPLATE_CATEGORY" val="diagram"/>
  <p:tag name="KSO_WM_TEMPLATE_INDEX" val="20191292"/>
  <p:tag name="KSO_WM_UNIT_LAYERLEVEL" val="1"/>
  <p:tag name="KSO_WM_TAG_VERSION" val="1.0"/>
  <p:tag name="KSO_WM_BEAUTIFY_FLAG" val="#wm#"/>
  <p:tag name="KSO_WM_UNIT_ADJUSTLAYOUT_ID" val="33"/>
  <p:tag name="KSO_WM_UNIT_COLOR_SCHEME_SHAPE_ID" val="33"/>
  <p:tag name="KSO_WM_UNIT_COLOR_SCHEME_PARENT_PAGE" val="0_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292_1*i*5"/>
  <p:tag name="KSO_WM_TEMPLATE_CATEGORY" val="diagram"/>
  <p:tag name="KSO_WM_TEMPLATE_INDEX" val="2019129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342.xml><?xml version="1.0" encoding="utf-8"?>
<p:tagLst xmlns:p="http://schemas.openxmlformats.org/presentationml/2006/main">
  <p:tag name="KSO_WM_UNIT_VALUE" val="1405*1873"/>
  <p:tag name="KSO_WM_UNIT_HIGHLIGHT" val="0"/>
  <p:tag name="KSO_WM_UNIT_COMPATIBLE" val="0"/>
  <p:tag name="KSO_WM_UNIT_DIAGRAM_ISNUMVISUAL" val="0"/>
  <p:tag name="KSO_WM_UNIT_DIAGRAM_ISREFERUNIT" val="0"/>
  <p:tag name="KSO_WM_UNIT_TYPE" val="d"/>
  <p:tag name="KSO_WM_UNIT_INDEX" val="1"/>
  <p:tag name="KSO_WM_UNIT_ID" val="diagram20191292_1*d*1"/>
  <p:tag name="KSO_WM_TEMPLATE_CATEGORY" val="diagram"/>
  <p:tag name="KSO_WM_TEMPLATE_INDEX" val="20191292"/>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 name="KSO_WM_UNIT_SUPPORT_UNIT_TYPE" val="[&quot;d&quot;]"/>
</p:tagLst>
</file>

<file path=ppt/tags/tag343.xml><?xml version="1.0" encoding="utf-8"?>
<p:tagLst xmlns:p="http://schemas.openxmlformats.org/presentationml/2006/main">
  <p:tag name="KSO_WM_UNIT_ISCONTENTSTITLE" val="0"/>
  <p:tag name="KSO_WM_UNIT_ISNUMDGMTITLE" val="0"/>
  <p:tag name="KSO_WM_UNIT_PRESET_TEXT" val="单击此处&#13;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191292_1*a*1"/>
  <p:tag name="KSO_WM_TEMPLATE_CATEGORY" val="diagram"/>
  <p:tag name="KSO_WM_TEMPLATE_INDEX" val="20191292"/>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344.xml><?xml version="1.0" encoding="utf-8"?>
<p:tagLst xmlns:p="http://schemas.openxmlformats.org/presentationml/2006/main">
  <p:tag name="KSO_WM_SLIDE_ID" val="diagram20191292_1"/>
  <p:tag name="KSO_WM_SLIDE_ITEM_CNT" val="0"/>
  <p:tag name="KSO_WM_SLIDE_INDEX" val="1"/>
  <p:tag name="KSO_WM_TAG_VERSION" val="1.0"/>
  <p:tag name="KSO_WM_BEAUTIFY_FLAG" val="#wm#"/>
  <p:tag name="KSO_WM_TEMPLATE_CATEGORY" val="diagram"/>
  <p:tag name="KSO_WM_TEMPLATE_INDEX" val="20191292"/>
  <p:tag name="KSO_WM_SLIDE_LAYOUT" val="a_d"/>
  <p:tag name="KSO_WM_SLIDE_LAYOUT_CNT" val="1_1"/>
  <p:tag name="KSO_WM_SLIDE_TYPE" val="text"/>
  <p:tag name="KSO_WM_SLIDE_SUBTYPE" val="picTxt"/>
  <p:tag name="KSO_WM_SLIDE_SIZE" val="926*540"/>
  <p:tag name="KSO_WM_SLIDE_POSITION" val="33*0"/>
  <p:tag name="KSO_WM_SLIDE_CONSTRAINT" val="%7b%22slideConstraint%22%3a%7b%22seriesAreas%22%3a%5b%5d%2c%22singleAreas%22%3a%5b%7b%22shapes%22%3a%5b13%5d%2c%22serialConstraintIndex%22%3a-1%2c%22areatextmark%22%3a0%2c%22pictureprocessmark%22%3a0%7d%5d%7d%7d"/>
  <p:tag name="KSO_WM_SLIDE_COLORSCHEME_VERSION" val="3.2"/>
  <p:tag name="KSO_WM_SLIDE_BACKGROUND_SUBSTITUTE_COLOR" val="16777215"/>
  <p:tag name="KSO_WM_TEMPLATE_SUBCATEGORY" val="0"/>
  <p:tag name="KSO_WM_TEMPLATE_MASTER_TYPE" val="0"/>
  <p:tag name="KSO_WM_TEMPLATE_COLOR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75_1*i*1"/>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7575_1*i*6"/>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4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4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4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4_1"/>
  <p:tag name="KSO_WM_UNIT_TEXT_FILL_FORE_SCHEMECOLOR_INDEX_BRIGHTNESS" val="0"/>
  <p:tag name="KSO_WM_UNIT_TEXT_FILL_FORE_SCHEMECOLOR_INDEX" val="14"/>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4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4_1"/>
  <p:tag name="KSO_WM_UNIT_TEXT_FILL_FORE_SCHEMECOLOR_INDEX_BRIGHTNESS" val="0.25"/>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3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3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3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3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3_1"/>
  <p:tag name="KSO_WM_UNIT_TEXT_FILL_FORE_SCHEMECOLOR_INDEX_BRIGHTNESS" val="0.25"/>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2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2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2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2_1"/>
  <p:tag name="KSO_WM_UNIT_TEXT_FILL_FORE_SCHEMECOLOR_INDEX_BRIGHTNESS" val="0"/>
  <p:tag name="KSO_WM_UNIT_TEXT_FILL_FORE_SCHEMECOLOR_INDEX" val="14"/>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2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2_1"/>
  <p:tag name="KSO_WM_UNIT_TEXT_FILL_FORE_SCHEMECOLOR_INDEX_BRIGHTNESS" val="0.25"/>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1"/>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1"/>
  <p:tag name="KSO_WM_UNIT_FILL_FORE_SCHEMECOLOR_INDEX_BRIGHTNESS" val="0"/>
  <p:tag name="KSO_WM_UNIT_FILL_FORE_SCHEMECOLOR_INDEX" val="14"/>
  <p:tag name="KSO_WM_UNIT_FILL_TYPE" val="1"/>
  <p:tag name="KSO_WM_UNIT_LINE_FORE_SCHEMECOLOR_INDEX_BRIGHTNESS" val="-0.0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2"/>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i*1_1_3"/>
  <p:tag name="KSO_WM_TEMPLATE_CATEGORY" val="diagram"/>
  <p:tag name="KSO_WM_TEMPLATE_INDEX" val="20210689"/>
  <p:tag name="KSO_WM_UNIT_LAYERLEVEL" val="1_1_1"/>
  <p:tag name="KSO_WM_TAG_VERSION" val="1.0"/>
  <p:tag name="KSO_WM_BEAUTIFY_FLAG" val="#wm#"/>
  <p:tag name="KSO_WM_DIAGRAM_GROUP_CODE" val="l1-1"/>
  <p:tag name="KSO_WM_UNIT_TYPE" val="l_h_i"/>
  <p:tag name="KSO_WM_UNIT_INDEX" val="1_1_3"/>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a*1_1_1"/>
  <p:tag name="KSO_WM_TEMPLATE_CATEGORY" val="diagram"/>
  <p:tag name="KSO_WM_TEMPLATE_INDEX" val="20210689"/>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UNIT_VALUE" val="4"/>
  <p:tag name="KSO_WM_DIAGRAM_GROUP_CODE" val="l1-1"/>
  <p:tag name="KSO_WM_UNIT_TYPE" val="l_h_a"/>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689_3*l_h_f*1_1_1"/>
  <p:tag name="KSO_WM_TEMPLATE_CATEGORY" val="diagram"/>
  <p:tag name="KSO_WM_TEMPLATE_INDEX" val="20210689"/>
  <p:tag name="KSO_WM_UNIT_LAYERLEVEL" val="1_1_1"/>
  <p:tag name="KSO_WM_TAG_VERSION" val="1.0"/>
  <p:tag name="KSO_WM_BEAUTIFY_FLAG" val="#wm#"/>
  <p:tag name="KSO_WM_UNIT_SUBTYPE" val="a"/>
  <p:tag name="KSO_WM_UNIT_PRESET_TEXT" val="在此输入正文准确理解你所传达的信息"/>
  <p:tag name="KSO_WM_UNIT_NOCLEAR" val="0"/>
  <p:tag name="KSO_WM_UNIT_VALUE" val="40"/>
  <p:tag name="KSO_WM_DIAGRAM_GROUP_CODE" val="l1-1"/>
  <p:tag name="KSO_WM_UNIT_TYPE" val="l_h_f"/>
  <p:tag name="KSO_WM_UNIT_INDEX" val="1_1_1"/>
  <p:tag name="KSO_WM_UNIT_TEXT_FILL_FORE_SCHEMECOLOR_INDEX_BRIGHTNESS" val="0.25"/>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377.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1-08-18T15:40:31&quot;,&quot;maxSize&quot;:{&quot;size1&quot;:100},&quot;minSize&quot;:{&quot;size1&quot;:100},&quot;normalSize&quot;:{&quot;size1&quot;:100},&quot;subLayout&quot;:[{&quot;id&quot;:&quot;2021-08-18T15:40:31&quot;,&quot;margin&quot;:{&quot;bottom&quot;:2.1170001029968262,&quot;left&quot;:2.5399999618530273,&quot;right&quot;:2.5399999618530273,&quot;top&quot;:2.1170001029968262},&quot;type&quot;:0},{&quot;id&quot;:&quot;2021-08-18T15:40:31&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K_DARK_LIGHT" val="2"/>
  <p:tag name="KSO_WM_SLIDE_BACKGROUND_TYPE" val="general"/>
  <p:tag name="KSO_WM_SLIDE_SUPPORT_FEATURE_TYPE" val="3"/>
  <p:tag name="KSO_WM_TEMPLATE_ASSEMBLE_XID" val="60656e6e4054ed1e2fb7f894"/>
  <p:tag name="KSO_WM_TEMPLATE_ASSEMBLE_GROUPID" val="60656e6e4054ed1e2fb7f89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198_1*i*1"/>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e869350273174e2e9cf987c5c84699d2"/>
  <p:tag name="KSO_WM_UNIT_DECORATE_INFO" val="{&quot;DecorateInfoH&quot;:{&quot;IsAbs&quot;:false},&quot;DecorateInfoW&quot;:{&quot;IsAbs&quot;:false},&quot;DecorateInfoX&quot;:{&quot;IsAbs&quot;:true,&quot;Pos&quot;:2},&quot;DecorateInfoY&quot;:{&quot;IsAbs&quot;:true,&quot;Pos&quot;:2},&quot;ReferentInfo&quot;:{&quot;Id&quot;:&quot;a08f990cd64c45e0899b5be86c0bd46a&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198_1*i*2"/>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828bce72a8ce44e884a4318b0875b502"/>
  <p:tag name="KSO_WM_UNIT_DECORATE_INFO" val="{&quot;DecorateInfoH&quot;:{&quot;IsAbs&quot;:false},&quot;DecorateInfoW&quot;:{&quot;IsAbs&quot;:false},&quot;DecorateInfoX&quot;:{&quot;IsAbs&quot;:true,&quot;Pos&quot;:2},&quot;DecorateInfoY&quot;:{&quot;IsAbs&quot;:true,&quot;Pos&quot;:2},&quot;ReferentInfo&quot;:{&quot;Id&quot;:&quot;3ce54efdd7fa42059cb8448745be516f&quot;,&quot;X&quot;:{&quot;Pos&quot;:2},&quot;Y&quot;:{&quot;Pos&quot;:2}},&quot;whChangeMode&quot;:1}"/>
  <p:tag name="KSO_WM_CHIP_GROUPID" val="5f5ee1ca4d6848d78f644aec"/>
  <p:tag name="KSO_WM_CHIP_XID" val="5f5ee1ca4d6848d78f644ae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198_1*i*3"/>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3ce54efdd7fa42059cb8448745be516f"/>
  <p:tag name="KSO_WM_UNIT_DECORATE_INFO" val="{&quot;DecorateInfoH&quot;:{&quot;IsAbs&quot;:false},&quot;DecorateInfoW&quot;:{&quot;IsAbs&quot;:false},&quot;DecorateInfoX&quot;:{&quot;IsAbs&quot;:true,&quot;Pos&quot;:1},&quot;DecorateInfoY&quot;:{&quot;IsAbs&quot;:true,&quot;Pos&quot;:1},&quot;ReferentInfo&quot;:{&quot;Id&quot;:&quot;26867a5bbc3a4a5793c82d72d89a0049;40dd845daf6f4f2c97e7655b095db895&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198_1*i*4"/>
  <p:tag name="KSO_WM_TEMPLATE_CATEGORY" val="diagram"/>
  <p:tag name="KSO_WM_TEMPLATE_INDEX" val="20217198"/>
  <p:tag name="KSO_WM_UNIT_LAYERLEVEL" val="1"/>
  <p:tag name="KSO_WM_TAG_VERSION" val="1.0"/>
  <p:tag name="KSO_WM_BEAUTIFY_FLAG" val="#wm#"/>
  <p:tag name="KSO_WM_UNIT_BLOCK" val="0"/>
  <p:tag name="KSO_WM_UNIT_SM_LIMIT_TYPE" val="2"/>
  <p:tag name="KSO_WM_UNIT_DEC_AREA_ID" val="a08f990cd64c45e0899b5be86c0bd46a"/>
  <p:tag name="KSO_WM_UNIT_DECORATE_INFO" val="{&quot;DecorateInfoH&quot;:{&quot;IsAbs&quot;:false},&quot;DecorateInfoW&quot;:{&quot;IsAbs&quot;:false},&quot;DecorateInfoX&quot;:{&quot;IsAbs&quot;:true,&quot;Pos&quot;:1},&quot;DecorateInfoY&quot;:{&quot;IsAbs&quot;:true,&quot;Pos&quot;:1},&quot;ReferentInfo&quot;:{&quot;Id&quot;:&quot;f982bed9adc2442ca26ef8712ad9a75d;d674e8d2a3f3465dac0e8cc0df0eb1f4&quot;,&quot;X&quot;:{&quot;Pos&quot;:1},&quot;Y&quot;:{&quot;Pos&quot;:1}},&quot;whChangeMode&quot;:1}"/>
  <p:tag name="KSO_WM_CHIP_GROUPID" val="5f5ee1ca4d6848d78f644aec"/>
  <p:tag name="KSO_WM_CHIP_XID" val="5f5ee1ca4d6848d78f644aec"/>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286"/>
  <p:tag name="KSO_WM_TEMPLATE_ASSEMBLE_XID" val="606570734054ed1e2fb81563"/>
  <p:tag name="KSO_WM_TEMPLATE_ASSEMBLE_GROUPID" val="606570734054ed1e2fb81563"/>
</p:tagLst>
</file>

<file path=ppt/tags/tag382.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7198_1*a*1"/>
  <p:tag name="KSO_WM_TEMPLATE_CATEGORY" val="diagram"/>
  <p:tag name="KSO_WM_TEMPLATE_INDEX" val="2021719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98df7668c464b829c386c4e5fe049e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96a98217a104b10b726d7d37e1744cf"/>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8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1_1"/>
  <p:tag name="KSO_WM_UNIT_ID" val="diagram20217198_1*h_a*1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26867a5bbc3a4a5793c82d72d89a00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9175951118746ab968f40953a81644d"/>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84.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7"/>
  <p:tag name="KSO_WM_UNIT_HIGHLIGHT" val="0"/>
  <p:tag name="KSO_WM_UNIT_COMPATIBLE" val="0"/>
  <p:tag name="KSO_WM_UNIT_DIAGRAM_ISNUMVISUAL" val="0"/>
  <p:tag name="KSO_WM_UNIT_DIAGRAM_ISREFERUNIT" val="0"/>
  <p:tag name="KSO_WM_UNIT_TYPE" val="h_a"/>
  <p:tag name="KSO_WM_UNIT_INDEX" val="2_1"/>
  <p:tag name="KSO_WM_UNIT_ID" val="diagram20217198_1*h_a*2_1"/>
  <p:tag name="KSO_WM_TEMPLATE_CATEGORY" val="diagram"/>
  <p:tag name="KSO_WM_TEMPLATE_INDEX" val="20217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82bed9adc2442ca26ef8712ad9a75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
  <p:tag name="KSO_WM_UNIT_TEXT_FILL_FORE_SCHEMECOLOR_INDEX" val="13"/>
  <p:tag name="KSO_WM_UNIT_TEXT_FILL_TYPE" val="1"/>
  <p:tag name="KSO_WM_TEMPLATE_ASSEMBLE_XID" val="606570734054ed1e2fb81563"/>
  <p:tag name="KSO_WM_TEMPLATE_ASSEMBLE_GROUPID" val="606570734054ed1e2fb81563"/>
</p:tagLst>
</file>

<file path=ppt/tags/tag385.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h_f"/>
  <p:tag name="KSO_WM_UNIT_INDEX" val="2_1"/>
  <p:tag name="KSO_WM_UNIT_ID" val="diagram20217198_1*h_f*2_1"/>
  <p:tag name="KSO_WM_TEMPLATE_CATEGORY" val="diagram"/>
  <p:tag name="KSO_WM_TEMPLATE_INDEX" val="20217198"/>
  <p:tag name="KSO_WM_UNIT_LAYERLEVEL" val="1_1"/>
  <p:tag name="KSO_WM_TAG_VERSION" val="1.0"/>
  <p:tag name="KSO_WM_BEAUTIFY_FLAG" val="#wm#"/>
  <p:tag name="KSO_WM_UNIT_SUBTYPE" val="a"/>
  <p:tag name="KSO_WM_UNIT_DEFAULT_FONT" val="14;20;2"/>
  <p:tag name="KSO_WM_UNIT_BLOCK" val="0"/>
  <p:tag name="KSO_WM_UNIT_VALUE" val="102"/>
  <p:tag name="KSO_WM_UNIT_SHOW_EDIT_AREA_INDICATION" val="1"/>
  <p:tag name="KSO_WM_CHIP_GROUPID" val="5e6b05b36848fb12bee65ad8"/>
  <p:tag name="KSO_WM_CHIP_XID" val="5e6b05b36848fb12bee65ada"/>
  <p:tag name="KSO_WM_UNIT_DEC_AREA_ID" val="d674e8d2a3f3465dac0e8cc0df0eb1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d73f3b7c3434755a704bc7f4714911b"/>
  <p:tag name="KSO_WM_UNIT_TEXT_FILL_FORE_SCHEMECOLOR_INDEX_BRIGHTNESS" val="0.25"/>
  <p:tag name="KSO_WM_UNIT_TEXT_FILL_FORE_SCHEMECOLOR_INDEX" val="13"/>
  <p:tag name="KSO_WM_UNIT_TEXT_FILL_TYPE" val="1"/>
  <p:tag name="KSO_WM_TEMPLATE_ASSEMBLE_XID" val="606570734054ed1e2fb81563"/>
  <p:tag name="KSO_WM_TEMPLATE_ASSEMBLE_GROUPID" val="606570734054ed1e2fb81563"/>
</p:tagLst>
</file>

<file path=ppt/tags/tag386.xml><?xml version="1.0" encoding="utf-8"?>
<p:tagLst xmlns:p="http://schemas.openxmlformats.org/presentationml/2006/main">
  <p:tag name="KSO_WM_SLIDE_ID" val="diagram2021719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03.949*192.7"/>
  <p:tag name="KSO_WM_SLIDE_POSITION" val="84*239.3"/>
  <p:tag name="KSO_WM_TAG_VERSION" val="1.0"/>
  <p:tag name="KSO_WM_BEAUTIFY_FLAG" val="#wm#"/>
  <p:tag name="KSO_WM_TEMPLATE_CATEGORY" val="diagram"/>
  <p:tag name="KSO_WM_TEMPLATE_INDEX" val="20217198"/>
  <p:tag name="KSO_WM_SLIDE_LAYOUT" val="a_h"/>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7&quot;,&quot;maxSize&quot;:{&quot;size1&quot;:26.699999999999999},&quot;minSize&quot;:{&quot;size1&quot;:20},&quot;normalSize&quot;:{&quot;size1&quot;:20.000000000000004},&quot;subLayout&quot;:[{&quot;id&quot;:&quot;2021-04-01T16:17:47&quot;,&quot;margin&quot;:{&quot;bottom&quot;:0.026000002399086952,&quot;left&quot;:1.6929999589920044,&quot;right&quot;:1.6929999589920044,&quot;top&quot;:1.6929999589920044},&quot;type&quot;:0},{&quot;direction&quot;:1,&quot;id&quot;:&quot;2021-04-01T16:17:47&quot;,&quot;maxSize&quot;:{&quot;size1&quot;:62.5},&quot;minSize&quot;:{&quot;size1&quot;:30},&quot;normalSize&quot;:{&quot;size1&quot;:36.550104166666664},&quot;subLayout&quot;:[{&quot;id&quot;:&quot;2021-04-01T16:17:47&quot;,&quot;margin&quot;:{&quot;bottom&quot;:2.5399999618530273,&quot;left&quot;:2.9630000591278076,&quot;right&quot;:0.026000002399086952,&quot;top&quot;:2.0899999141693115},&quot;maxSize&quot;:{&quot;size1&quot;:41.010597064258754},&quot;minSize&quot;:{&quot;size1&quot;:25.110597064258748},&quot;normalSize&quot;:{&quot;size1&quot;:25.110719214545355},&quot;subLayout&quot;:[{&quot;id&quot;:&quot;2021-04-01T16:17:47&quot;,&quot;margin&quot;:{&quot;bottom&quot;:0.046930059790611267,&quot;left&quot;:2.9630000591278076,&quot;right&quot;:0.026000002399086952,&quot;top&quot;:2.0899999141693115},&quot;type&quot;:0},{&quot;id&quot;:&quot;2021-04-01T16:17:47&quot;,&quot;margin&quot;:{&quot;bottom&quot;:2.5399999618530273,&quot;left&quot;:2.9630000591278076,&quot;right&quot;:0.026000002399086952,&quot;top&quot;:0.14886118471622467},&quot;type&quot;:0}],&quot;type&quot;:0},{&quot;id&quot;:&quot;2021-04-01T16:17:47&quot;,&quot;margin&quot;:{&quot;bottom&quot;:2.5399999618530273,&quot;left&quot;:2.9630000591278076,&quot;right&quot;:2.5399999618530273,&quot;top&quot;:2.1170001029968262},&quot;maxSize&quot;:{&quot;size1&quot;:41.010597064258754},&quot;minSize&quot;:{&quot;size1&quot;:25.110597064258748},&quot;normalSize&quot;:{&quot;size1&quot;:29.416737733063883},&quot;subLayout&quot;:[{&quot;id&quot;:&quot;2021-04-01T16:17:47&quot;,&quot;margin&quot;:{&quot;bottom&quot;:0.046930059790611267,&quot;left&quot;:2.9630000591278076,&quot;right&quot;:2.5399999618530273,&quot;top&quot;:2.1170001029968262},&quot;type&quot;:0},{&quot;id&quot;:&quot;2021-04-01T16:17:47&quot;,&quot;margin&quot;:{&quot;bottom&quot;:2.5399999618530273,&quot;left&quot;:2.9630000591278076,&quot;right&quot;:2.5399999618530273,&quot;top&quot;:0.14886118471622467},&quot;type&quot;:0}],&quot;type&quot;:0}],&quot;type&quot;:0}],&quot;type&quot;:0}"/>
  <p:tag name="KSO_WM_SLIDE_CAN_ADD_NAVIGATION" val="1"/>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DECFILLPROP" val="[]"/>
  <p:tag name="KSO_WM_CHIP_GROUPID" val="5f5ee1ca4d6848d78f644aec"/>
  <p:tag name="KSO_WM_SLIDE_BK_DARK_LIGHT" val="2"/>
  <p:tag name="KSO_WM_SLIDE_BACKGROUND_TYPE" val="general"/>
  <p:tag name="KSO_WM_SLIDE_SUPPORT_FEATURE_TYPE" val="0"/>
  <p:tag name="KSO_WM_TEMPLATE_ASSEMBLE_XID" val="606570734054ed1e2fb81563"/>
  <p:tag name="KSO_WM_TEMPLATE_ASSEMBLE_GROUPID" val="606570734054ed1e2fb81563"/>
</p:tagLst>
</file>

<file path=ppt/tags/tag387.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AYERLEVEL" val="1_1_1"/>
  <p:tag name="KSO_WM_TAG_VERSION" val="1.0"/>
  <p:tag name="KSO_WM_BEAUTIFY_FLAG" val="#wm#"/>
  <p:tag name="KSO_WM_TEMPLATE_CATEGORY" val="custom"/>
  <p:tag name="KSO_WM_TEMPLATE_INDEX" val="20206024"/>
  <p:tag name="KSO_WM_UNIT_ID" val="custom20206024_4*l_h_i*1_3_1"/>
</p:tagLst>
</file>

<file path=ppt/tags/tag388.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3_1"/>
  <p:tag name="KSO_WM_UNIT_ISNUMDGMTITLE" val="0"/>
</p:tagLst>
</file>

<file path=ppt/tags/tag389.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3_1"/>
  <p:tag name="KSO_WM_UNIT_SUBTYPE" val="a"/>
</p:tagLst>
</file>

<file path=ppt/tags/tag3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LAYERLEVEL" val="1_1_1"/>
  <p:tag name="KSO_WM_TAG_VERSION" val="1.0"/>
  <p:tag name="KSO_WM_BEAUTIFY_FLAG" val="#wm#"/>
  <p:tag name="KSO_WM_TEMPLATE_CATEGORY" val="custom"/>
  <p:tag name="KSO_WM_TEMPLATE_INDEX" val="20206024"/>
  <p:tag name="KSO_WM_UNIT_ID" val="custom20206024_4*l_h_i*1_3_2"/>
</p:tagLst>
</file>

<file path=ppt/tags/tag391.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AYERLEVEL" val="1_1_1"/>
  <p:tag name="KSO_WM_TAG_VERSION" val="1.0"/>
  <p:tag name="KSO_WM_BEAUTIFY_FLAG" val="#wm#"/>
  <p:tag name="KSO_WM_TEMPLATE_CATEGORY" val="custom"/>
  <p:tag name="KSO_WM_TEMPLATE_INDEX" val="20206024"/>
  <p:tag name="KSO_WM_UNIT_ID" val="custom20206024_4*l_h_i*1_4_1"/>
</p:tagLst>
</file>

<file path=ppt/tags/tag392.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4_1"/>
  <p:tag name="KSO_WM_UNIT_ISNUMDGMTITLE" val="0"/>
</p:tagLst>
</file>

<file path=ppt/tags/tag393.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4_1"/>
  <p:tag name="KSO_WM_UNIT_SUBTYPE" val="a"/>
</p:tagLst>
</file>

<file path=ppt/tags/tag394.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LAYERLEVEL" val="1_1_1"/>
  <p:tag name="KSO_WM_TAG_VERSION" val="1.0"/>
  <p:tag name="KSO_WM_BEAUTIFY_FLAG" val="#wm#"/>
  <p:tag name="KSO_WM_TEMPLATE_CATEGORY" val="custom"/>
  <p:tag name="KSO_WM_TEMPLATE_INDEX" val="20206024"/>
  <p:tag name="KSO_WM_UNIT_ID" val="custom20206024_4*l_h_i*1_4_2"/>
</p:tagLst>
</file>

<file path=ppt/tags/tag395.xml><?xml version="1.0" encoding="utf-8"?>
<p:tagLst xmlns:p="http://schemas.openxmlformats.org/presentationml/2006/main">
  <p:tag name="KSO_WM_UNIT_FILL_FORE_SCHEMECOLOR_INDEX" val="5"/>
  <p:tag name="KSO_WM_UNIT_FILL_TYPE" val="1"/>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AYERLEVEL" val="1_1"/>
  <p:tag name="KSO_WM_TAG_VERSION" val="1.0"/>
  <p:tag name="KSO_WM_BEAUTIFY_FLAG" val="#wm#"/>
  <p:tag name="KSO_WM_TEMPLATE_CATEGORY" val="custom"/>
  <p:tag name="KSO_WM_TEMPLATE_INDEX" val="20206024"/>
  <p:tag name="KSO_WM_UNIT_ID" val="custom20206024_4*l_i*1_1"/>
</p:tagLst>
</file>

<file path=ppt/tags/tag396.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1"/>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 录"/>
  <p:tag name="KSO_WM_TEMPLATE_CATEGORY" val="custom"/>
  <p:tag name="KSO_WM_TEMPLATE_INDEX" val="20206024"/>
  <p:tag name="KSO_WM_UNIT_ID" val="custom20206024_4*a*1"/>
  <p:tag name="KSO_WM_UNIT_ISNUMDGMTITLE" val="0"/>
</p:tagLst>
</file>

<file path=ppt/tags/tag397.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AYERLEVEL" val="1_1_1"/>
  <p:tag name="KSO_WM_TAG_VERSION" val="1.0"/>
  <p:tag name="KSO_WM_BEAUTIFY_FLAG" val="#wm#"/>
  <p:tag name="KSO_WM_TEMPLATE_CATEGORY" val="custom"/>
  <p:tag name="KSO_WM_TEMPLATE_INDEX" val="20206024"/>
  <p:tag name="KSO_WM_UNIT_ID" val="custom20206024_4*l_h_i*1_1_1"/>
</p:tagLst>
</file>

<file path=ppt/tags/tag398.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1_1"/>
  <p:tag name="KSO_WM_UNIT_ISNUMDGMTITLE" val="0"/>
</p:tagLst>
</file>

<file path=ppt/tags/tag399.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1_1"/>
  <p:tag name="KSO_WM_UNIT_SUBTYPE" val="a"/>
</p:tagLst>
</file>

<file path=ppt/tags/tag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LAYERLEVEL" val="1_1_1"/>
  <p:tag name="KSO_WM_TAG_VERSION" val="1.0"/>
  <p:tag name="KSO_WM_BEAUTIFY_FLAG" val="#wm#"/>
  <p:tag name="KSO_WM_TEMPLATE_CATEGORY" val="custom"/>
  <p:tag name="KSO_WM_TEMPLATE_INDEX" val="20206024"/>
  <p:tag name="KSO_WM_UNIT_ID" val="custom20206024_4*l_h_i*1_1_2"/>
</p:tagLst>
</file>

<file path=ppt/tags/tag401.xml><?xml version="1.0" encoding="utf-8"?>
<p:tagLst xmlns:p="http://schemas.openxmlformats.org/presentationml/2006/main">
  <p:tag name="KSO_WM_UNIT_LINE_FORE_SCHEMECOLOR_INDEX" val="5"/>
  <p:tag name="KSO_WM_UNIT_LINE_FILL_TYPE" val="2"/>
  <p:tag name="KSO_WM_UNIT_TEXT_FILL_FORE_SCHEMECOLOR_INDEX" val="2"/>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AYERLEVEL" val="1_1_1"/>
  <p:tag name="KSO_WM_TAG_VERSION" val="1.0"/>
  <p:tag name="KSO_WM_BEAUTIFY_FLAG" val="#wm#"/>
  <p:tag name="KSO_WM_TEMPLATE_CATEGORY" val="custom"/>
  <p:tag name="KSO_WM_TEMPLATE_INDEX" val="20206024"/>
  <p:tag name="KSO_WM_UNIT_ID" val="custom20206024_4*l_h_i*1_2_1"/>
</p:tagLst>
</file>

<file path=ppt/tags/tag402.xml><?xml version="1.0" encoding="utf-8"?>
<p:tagLst xmlns:p="http://schemas.openxmlformats.org/presentationml/2006/main">
  <p:tag name="KSO_WM_UNIT_TEXT_FILL_FORE_SCHEMECOLOR_INDEX" val="13"/>
  <p:tag name="KSO_WM_UNIT_TEXT_FILL_TYPE" val="1"/>
  <p:tag name="KSO_WM_UNIT_USESOURCEFORMAT_APPLY" val="1"/>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LAYERLEVEL" val="1_1_1"/>
  <p:tag name="KSO_WM_TAG_VERSION" val="1.0"/>
  <p:tag name="KSO_WM_BEAUTIFY_FLAG" val="#wm#"/>
  <p:tag name="KSO_WM_UNIT_PRESET_TEXT" val="单击此处添加标题"/>
  <p:tag name="KSO_WM_TEMPLATE_CATEGORY" val="custom"/>
  <p:tag name="KSO_WM_TEMPLATE_INDEX" val="20206024"/>
  <p:tag name="KSO_WM_UNIT_ID" val="custom20206024_4*l_h_a*1_2_1"/>
  <p:tag name="KSO_WM_UNIT_ISNUMDGMTITLE" val="0"/>
</p:tagLst>
</file>

<file path=ppt/tags/tag403.xml><?xml version="1.0" encoding="utf-8"?>
<p:tagLst xmlns:p="http://schemas.openxmlformats.org/presentationml/2006/main">
  <p:tag name="KSO_WM_UNIT_TEXT_FILL_FORE_SCHEMECOLOR_INDEX" val="13"/>
  <p:tag name="KSO_WM_UNIT_TEXT_FILL_TYPE" val="1"/>
  <p:tag name="KSO_WM_UNIT_USESOURCEFORMAT_APPLY"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输入你的正文，文字是您思想的提炼，请尽量言简意赅的阐述观点"/>
  <p:tag name="KSO_WM_TEMPLATE_CATEGORY" val="custom"/>
  <p:tag name="KSO_WM_TEMPLATE_INDEX" val="20206024"/>
  <p:tag name="KSO_WM_UNIT_ID" val="custom20206024_4*l_h_f*1_2_1"/>
  <p:tag name="KSO_WM_UNIT_SUBTYPE" val="a"/>
</p:tagLst>
</file>

<file path=ppt/tags/tag404.xml><?xml version="1.0" encoding="utf-8"?>
<p:tagLst xmlns:p="http://schemas.openxmlformats.org/presentationml/2006/main">
  <p:tag name="KSO_WM_UNIT_TEXT_FILL_FORE_SCHEMECOLOR_INDEX" val="5"/>
  <p:tag name="KSO_WM_UNIT_TEXT_FILL_TYPE" val="1"/>
  <p:tag name="KSO_WM_UNIT_USESOURCEFORMAT_APPLY"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LAYERLEVEL" val="1_1_1"/>
  <p:tag name="KSO_WM_TAG_VERSION" val="1.0"/>
  <p:tag name="KSO_WM_BEAUTIFY_FLAG" val="#wm#"/>
  <p:tag name="KSO_WM_TEMPLATE_CATEGORY" val="custom"/>
  <p:tag name="KSO_WM_TEMPLATE_INDEX" val="20206024"/>
  <p:tag name="KSO_WM_UNIT_ID" val="custom20206024_4*l_h_i*1_2_2"/>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6.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b_l"/>
  <p:tag name="KSO_WM_SLIDE_LAYOUT_CNT" val="1_1_1"/>
  <p:tag name="KSO_WM_TEMPLATE_MASTER_TYPE" val="1"/>
  <p:tag name="KSO_WM_TEMPLATE_COLOR_TYPE" val="1"/>
  <p:tag name="KSO_WM_TEMPLATE_CATEGORY" val="custom"/>
  <p:tag name="KSO_WM_TEMPLATE_INDEX" val="20206024"/>
  <p:tag name="KSO_WM_SLIDE_ID" val="custom20206024_4"/>
</p:tagLst>
</file>

<file path=ppt/tags/tag4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4_1*i*1"/>
  <p:tag name="KSO_WM_TEMPLATE_CATEGORY" val="diagram"/>
  <p:tag name="KSO_WM_TEMPLATE_INDEX" val="20202924"/>
  <p:tag name="KSO_WM_UNIT_LAYERLEVEL" val="1"/>
  <p:tag name="KSO_WM_TAG_VERSION" val="1.0"/>
  <p:tag name="KSO_WM_BEAUTIFY_FLAG" val="#wm#"/>
  <p:tag name="KSO_WM_UNIT_FILL_FORE_SCHEMECOLOR_INDEX_BRIGHTNESS" val="0.6"/>
  <p:tag name="KSO_WM_UNIT_FILL_FORE_SCHEMECOLOR_INDEX" val="5"/>
  <p:tag name="KSO_WM_UNIT_FILL_TYPE" val="1"/>
</p:tagLst>
</file>

<file path=ppt/tags/tag40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1_1*i*2"/>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1_1*a*1"/>
  <p:tag name="KSO_WM_TEMPLATE_CATEGORY" val="diagram"/>
  <p:tag name="KSO_WM_TEMPLATE_INDEX" val="20203671"/>
  <p:tag name="KSO_WM_UNIT_LAYERLEVEL" val="1"/>
  <p:tag name="KSO_WM_TAG_VERSION" val="1.0"/>
  <p:tag name="KSO_WM_BEAUTIFY_FLAG" val="#wm#"/>
  <p:tag name="KSO_WM_UNIT_PRESET_TEXT" val="单击此处添加标题"/>
  <p:tag name="KSO_WM_UNIT_ISNUMDGMTITLE" val="0"/>
  <p:tag name="KSO_WM_UNIT_TEXT_FILL_FORE_SCHEMECOLOR_INDEX_BRIGHTNESS" val="0"/>
  <p:tag name="KSO_WM_UNIT_TEXT_FILL_FORE_SCHEMECOLOR_INDEX" val="14"/>
  <p:tag name="KSO_WM_UNIT_TEXT_FILL_TYPE" val="1"/>
</p:tagLst>
</file>

<file path=ppt/tags/tag41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1_1*f*1"/>
  <p:tag name="KSO_WM_TEMPLATE_CATEGORY" val="diagram"/>
  <p:tag name="KSO_WM_TEMPLATE_INDEX" val="20203671"/>
  <p:tag name="KSO_WM_UNIT_LAYERLEVEL" val="1"/>
  <p:tag name="KSO_WM_TAG_VERSION" val="1.0"/>
  <p:tag name="KSO_WM_BEAUTIFY_FLAG" val="#wm#"/>
  <p:tag name="KSO_WM_UNIT_PRESET_TEXT" val="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
  <p:tag name="KSO_WM_UNIT_SUBTYPE" val="a"/>
  <p:tag name="KSO_WM_UNIT_TEXT_FILL_FORE_SCHEMECOLOR_INDEX_BRIGHTNESS" val="0.15"/>
  <p:tag name="KSO_WM_UNIT_TEXT_FILL_FORE_SCHEMECOLOR_INDEX" val="13"/>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1_1*i*3"/>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1_1*i*4"/>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SLIDE_ID" val="diagram2020367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5*464"/>
  <p:tag name="KSO_WM_SLIDE_POSITION" val="32*36"/>
  <p:tag name="KSO_WM_TAG_VERSION" val="1.0"/>
  <p:tag name="KSO_WM_BEAUTIFY_FLAG" val="#wm#"/>
  <p:tag name="KSO_WM_TEMPLATE_CATEGORY" val="diagram"/>
  <p:tag name="KSO_WM_TEMPLATE_INDEX" val="20203671"/>
  <p:tag name="KSO_WM_SLIDE_LAYOUT" val="a_f"/>
  <p:tag name="KSO_WM_SLIDE_LAYOUT_CNT" val="1_1"/>
</p:tagLst>
</file>

<file path=ppt/tags/tag4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VALUE" val="1354*2422"/>
  <p:tag name="KSO_WM_UNIT_HIGHLIGHT" val="0"/>
  <p:tag name="KSO_WM_UNIT_COMPATIBLE" val="0"/>
  <p:tag name="KSO_WM_UNIT_DIAGRAM_ISNUMVISUAL" val="0"/>
  <p:tag name="KSO_WM_UNIT_DIAGRAM_ISREFERUNIT" val="0"/>
  <p:tag name="KSO_WM_UNIT_TYPE" val="d"/>
  <p:tag name="KSO_WM_UNIT_INDEX" val="1"/>
  <p:tag name="KSO_WM_UNIT_ID" val="diagram20201558_1*d*1"/>
  <p:tag name="KSO_WM_TEMPLATE_CATEGORY" val="diagram"/>
  <p:tag name="KSO_WM_TEMPLATE_INDEX" val="20201558"/>
  <p:tag name="KSO_WM_UNIT_LAYERLEVEL" val="1"/>
  <p:tag name="KSO_WM_TAG_VERSION" val="1.0"/>
  <p:tag name="KSO_WM_BEAUTIFY_FLAG" val="#wm#"/>
  <p:tag name="KSO_WM_UNIT_PLACING_PICTURE_INFO" val="{&quot;code&quot;:&quot;[1]&quot;,&quot;full_picture&quot;:false,&quot;last_crop_picture&quot;:&quot;[1]&quot;,&quot;scheme&quot;:&quot;1-1&quot;,&quot;spacing&quot;:6}"/>
  <p:tag name="KSO_WM_UNIT_SUPPORT_UNIT_TYPE" val="[&quot;all&quot;]"/>
  <p:tag name="KSO_WM_UNIT_BLOCK" val="0"/>
  <p:tag name="KSO_WM_UNIT_PLACING_PICTURE_USER_VIEWPORT" val="{&quot;height&quot;:7683.3338582677161,&quot;width&quot;:13740.946456692913}"/>
  <p:tag name="KSO_WM_UNIT_PLACING_PICTURE_USER_RELATIVERECTANGLE" val="{&quot;bottom&quot;:0.032230000000000002,&quot;left&quot;:6.0000000000000002e-05,&quot;right&quot;:0.00231,&quot;top&quot;:0.05833}"/>
  <p:tag name="KSO_WM_UNIT_PLACING_PICTURE_COLLAGE_RELATIVERECTANGLE" val="{&quot;bottom&quot;:0.032229999999999905,&quot;left&quot;:6.0000000000000002e-05,&quot;right&quot;:0.00231,&quot;top&quot;:0.058329999999999944}"/>
  <p:tag name="KSO_WM_UNIT_PLACING_PICTURE_COLLAGE_VIEWPORT" val="{&quot;height&quot;:7683.333858267717,&quot;width&quot;:13740.946456692913}"/>
</p:tagLst>
</file>

<file path=ppt/tags/tag421.xml><?xml version="1.0" encoding="utf-8"?>
<p:tagLst xmlns:p="http://schemas.openxmlformats.org/presentationml/2006/main">
  <p:tag name="KSO_WM_UNIT_PRESET_TEXT" val="点击输入正文"/>
  <p:tag name="KSO_WM_UNIT_NOCLEAR" val="0"/>
  <p:tag name="KSO_WM_UNIT_SHOW_EDIT_AREA_INDICATION" val="1"/>
  <p:tag name="KSO_WM_UNIT_VALUE" val="49"/>
  <p:tag name="KSO_WM_UNIT_HIGHLIGHT" val="0"/>
  <p:tag name="KSO_WM_UNIT_COMPATIBLE" val="0"/>
  <p:tag name="KSO_WM_UNIT_DIAGRAM_ISNUMVISUAL" val="0"/>
  <p:tag name="KSO_WM_UNIT_DIAGRAM_ISREFERUNIT" val="0"/>
  <p:tag name="KSO_WM_UNIT_TYPE" val="f"/>
  <p:tag name="KSO_WM_UNIT_INDEX" val="1"/>
  <p:tag name="KSO_WM_UNIT_ID" val="diagram20201558_1*f*1"/>
  <p:tag name="KSO_WM_TEMPLATE_CATEGORY" val="diagram"/>
  <p:tag name="KSO_WM_TEMPLATE_INDEX" val="20201558"/>
  <p:tag name="KSO_WM_UNIT_LAYERLEVEL" val="1"/>
  <p:tag name="KSO_WM_TAG_VERSION" val="1.0"/>
  <p:tag name="KSO_WM_BEAUTIFY_FLAG" val="#wm#"/>
  <p:tag name="KSO_WM_UNIT_DEFAULT_FONT" val="14;18;2"/>
  <p:tag name="KSO_WM_UNIT_BLOCK" val="0"/>
  <p:tag name="KSO_WM_UNIT_TEXT_FILL_FORE_SCHEMECOLOR_INDEX_BRIGHTNESS" val="0.35"/>
  <p:tag name="KSO_WM_UNIT_TEXT_FILL_FORE_SCHEMECOLOR_INDEX" val="13"/>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558_1*i*1"/>
  <p:tag name="KSO_WM_TEMPLATE_CATEGORY" val="diagram"/>
  <p:tag name="KSO_WM_TEMPLATE_INDEX" val="20201558"/>
  <p:tag name="KSO_WM_UNIT_LAYERLEVEL" val="1"/>
  <p:tag name="KSO_WM_TAG_VERSION" val="1.0"/>
  <p:tag name="KSO_WM_BEAUTIFY_FLAG" val="#wm#"/>
  <p:tag name="KSO_WM_UNIT_BLOCK" val="0"/>
  <p:tag name="KSO_WM_UNIT_SM_LIMIT_TYPE" val="1"/>
  <p:tag name="KSO_WM_UNIT_FILL_FORE_SCHEMECOLOR_INDEX_BRIGHTNESS" val="-0.5"/>
  <p:tag name="KSO_WM_UNIT_FILL_FORE_SCHEMECOLOR_INDEX" val="14"/>
  <p:tag name="KSO_WM_UNI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1558_1*i*5"/>
  <p:tag name="KSO_WM_TEMPLATE_CATEGORY" val="diagram"/>
  <p:tag name="KSO_WM_TEMPLATE_INDEX" val="20201558"/>
  <p:tag name="KSO_WM_UNIT_LAYERLEVEL" val="1"/>
  <p:tag name="KSO_WM_TAG_VERSION" val="1.0"/>
  <p:tag name="KSO_WM_BEAUTIFY_FLAG" val="#wm#"/>
  <p:tag name="KSO_WM_UNIT_BLOCK" val="0"/>
  <p:tag name="KSO_WM_UNIT_SM_LIMIT_TYPE" val="1"/>
  <p:tag name="KSO_WM_UNIT_DECORATE_INFO" val="{&quot;DecorateInfoX&quot;:{&quot;IsLeft&quot;:true,&quot;IsRight&quot;:false,&quot;IsAbs&quot;:false},&quot;DecorateInfoY&quot;:{&quot;IsTop&quot;:true,&quot;IsBottom&quot;:false,&quot;IsAbs&quot;:false}}"/>
  <p:tag name="KSO_WM_UNIT_TEXT_FILL_FORE_SCHEMECOLOR_INDEX_BRIGHTNESS" val="0.35"/>
  <p:tag name="KSO_WM_UNIT_TEXT_FILL_FORE_SCHEMECOLOR_INDEX" val="13"/>
  <p:tag name="KSO_WM_UNIT_TEXT_FILL_TYPE" val="1"/>
</p:tagLst>
</file>

<file path=ppt/tags/tag424.xml><?xml version="1.0" encoding="utf-8"?>
<p:tagLst xmlns:p="http://schemas.openxmlformats.org/presentationml/2006/main">
  <p:tag name="KSO_WM_SLIDE_ID" val="diagram20201558_1"/>
  <p:tag name="KSO_WM_TEMPLATE_SUBCATEGORY" val="11"/>
  <p:tag name="KSO_WM_SLIDE_TYPE" val="text"/>
  <p:tag name="KSO_WM_SLIDE_SUBTYPE" val="picTxt"/>
  <p:tag name="KSO_WM_SLIDE_ITEM_CNT" val="0"/>
  <p:tag name="KSO_WM_SLIDE_INDEX" val="1"/>
  <p:tag name="KSO_WM_UNIT_SHOW_EDIT_AREA_INDICATION" val="1"/>
  <p:tag name="KSO_WM_SLIDE_SIZE" val="866*471"/>
  <p:tag name="KSO_WM_SLIDE_POSITION" val="47*20"/>
  <p:tag name="KSO_WM_TAG_VERSION" val="1.0"/>
  <p:tag name="KSO_WM_BEAUTIFY_FLAG" val="#wm#"/>
  <p:tag name="KSO_WM_TEMPLATE_CATEGORY" val="diagram"/>
  <p:tag name="KSO_WM_TEMPLATE_INDEX" val="20201558"/>
  <p:tag name="KSO_WM_SLIDE_LAYOUT" val="d_f"/>
  <p:tag name="KSO_WM_SLIDE_LAYOUT_CNT" val="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8-18T16:21:00&quot;,&quot;maxSize&quot;:{&quot;size1&quot;:19.899999999999999},&quot;minSize&quot;:{&quot;size1&quot;:19.899999999999999},&quot;normalSize&quot;:{&quot;size1&quot;:19.899999999999999},&quot;subLayout&quot;:[{&quot;backgroundInfo&quot;:[{&quot;bottom&quot;:0.33811402299999999,&quot;bottomAbs&quot;:false,&quot;left&quot;:0,&quot;leftAbs&quot;:false,&quot;right&quot;:0,&quot;rightAbs&quot;:false,&quot;top&quot;:0,&quot;topAbs&quot;:false,&quot;type&quot;:&quot;navigation&quot;}],&quot;id&quot;:&quot;2021-08-18T16:21:00&quot;,&quot;margin&quot;:{&quot;bottom&quot;:2.119999885559082,&quot;left&quot;:1.690000057220459,&quot;right&quot;:1.6940000057220459,&quot;top&quot;:0.74000000953674316},&quot;type&quot;:0},{&quot;direction&quot;:1,&quot;id&quot;:&quot;2021-08-18T16:21:00&quot;,&quot;maxSize&quot;:{&quot;size1&quot;:66.400000000000006},&quot;minSize&quot;:{&quot;size1&quot;:23.399999999999999},&quot;normalSize&quot;:{&quot;size1&quot;:23.399999999999999},&quot;subLayout&quot;:[{&quot;id&quot;:&quot;2021-08-18T16:21:00&quot;,&quot;margin&quot;:{&quot;bottom&quot;:3.3870000839233398,&quot;left&quot;:1.690000057220459,&quot;right&quot;:1.034000039100647,&quot;top&quot;:0.026000002399086952},&quot;type&quot;:0},{&quot;horizontalAlign&quot;:0,&quot;id&quot;:&quot;2021-08-18T16:21:00&quot;,&quot;margin&quot;:{&quot;bottom&quot;:1.690000057220459,&quot;left&quot;:0.026000002399086952,&quot;right&quot;:1.690000057220459,&quot;top&quot;:0.026000002399086952},&quot;marginOverLayout&quot;:{&quot;bottom&quot;:1.690000057220459,&quot;left&quot;:0.026000002399086952,&quot;right&quot;:1.690000057220459,&quot;top&quot;:0.026000002399086952},&quot;type&quot;:1,&quot;verticalAlign&quot;:0}],&quot;type&quot;:0}],&quot;type&quot;:1}"/>
  <p:tag name="KSO_WM_SLIDE_CAN_ADD_NAVIGATION" val="1"/>
  <p:tag name="KSO_WM_SLIDE_BACKGROUND" val="[&quot;general&quot;,&quot;frame&quot;,&quot;navigation&quot;]"/>
  <p:tag name="KSO_WM_SLIDE_RATIO" val="1.777778"/>
</p:tagLst>
</file>

<file path=ppt/tags/tag42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6_1*a*1"/>
  <p:tag name="KSO_WM_TEMPLATE_CATEGORY" val="diagram"/>
  <p:tag name="KSO_WM_TEMPLATE_INDEX" val="20203666"/>
  <p:tag name="KSO_WM_UNIT_LAYERLEVEL" val="1"/>
  <p:tag name="KSO_WM_TAG_VERSION" val="1.0"/>
  <p:tag name="KSO_WM_BEAUTIFY_FLAG" val="#wm#"/>
  <p:tag name="KSO_WM_UNIT_PRESET_TEXT" val="单击此处添加大标题内容"/>
  <p:tag name="KSO_WM_UNIT_TEXT_FILL_FORE_SCHEMECOLOR_INDEX_BRIGHTNESS" val="0.25"/>
  <p:tag name="KSO_WM_UNIT_TEXT_FILL_FORE_SCHEMECOLOR_INDEX" val="13"/>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6_1*i*1"/>
  <p:tag name="KSO_WM_TEMPLATE_CATEGORY" val="diagram"/>
  <p:tag name="KSO_WM_TEMPLATE_INDEX" val="20203666"/>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6_1*i*2"/>
  <p:tag name="KSO_WM_TEMPLATE_CATEGORY" val="diagram"/>
  <p:tag name="KSO_WM_TEMPLATE_INDEX" val="2020366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6_1*i*3"/>
  <p:tag name="KSO_WM_TEMPLATE_CATEGORY" val="diagram"/>
  <p:tag name="KSO_WM_TEMPLATE_INDEX" val="20203666"/>
  <p:tag name="KSO_WM_UNIT_LAYERLEVEL" val="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66_1*i*4"/>
  <p:tag name="KSO_WM_TEMPLATE_CATEGORY" val="diagram"/>
  <p:tag name="KSO_WM_TEMPLATE_INDEX" val="20203666"/>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6_1*f*1"/>
  <p:tag name="KSO_WM_TEMPLATE_CATEGORY" val="diagram"/>
  <p:tag name="KSO_WM_TEMPLATE_INDEX" val="20203666"/>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EXT_FILL_FORE_SCHEMECOLOR_INDEX_BRIGHTNESS" val="0.25"/>
  <p:tag name="KSO_WM_UNIT_TEXT_FILL_FORE_SCHEMECOLOR_INDEX" val="13"/>
  <p:tag name="KSO_WM_UNIT_TEXT_FILL_TYPE" val="1"/>
</p:tagLst>
</file>

<file path=ppt/tags/tag431.xml><?xml version="1.0" encoding="utf-8"?>
<p:tagLst xmlns:p="http://schemas.openxmlformats.org/presentationml/2006/main">
  <p:tag name="KSO_WM_SLIDE_ID" val="diagram20203666_1"/>
  <p:tag name="KSO_WM_TEMPLATE_SUBCATEGORY" val="0"/>
  <p:tag name="KSO_WM_TEMPLATE_MASTER_TYPE" val="0"/>
  <p:tag name="KSO_WM_TEMPLATE_COLOR_TYPE" val="1"/>
  <p:tag name="KSO_WM_SLIDE_TYPE" val="text"/>
  <p:tag name="KSO_WM_SLIDE_SUBTYPE" val="diag"/>
  <p:tag name="KSO_WM_SLIDE_ITEM_CNT" val="0"/>
  <p:tag name="KSO_WM_SLIDE_INDEX" val="1"/>
  <p:tag name="KSO_WM_SLIDE_SIZE" val="960*512"/>
  <p:tag name="KSO_WM_SLIDE_POSITION" val="0*28"/>
  <p:tag name="KSO_WM_TAG_VERSION" val="1.0"/>
  <p:tag name="KSO_WM_BEAUTIFY_FLAG" val="#wm#"/>
  <p:tag name="KSO_WM_TEMPLATE_CATEGORY" val="diagram"/>
  <p:tag name="KSO_WM_TEMPLATE_INDEX" val="20203666"/>
  <p:tag name="KSO_WM_SLIDE_LAYOUT" val="a_f"/>
  <p:tag name="KSO_WM_SLIDE_LAYOUT_CNT" val="1_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65_1*i*1"/>
  <p:tag name="KSO_WM_TEMPLATE_CATEGORY" val="diagram"/>
  <p:tag name="KSO_WM_TEMPLATE_INDEX" val="20198865"/>
  <p:tag name="KSO_WM_UNIT_LAYERLEVEL" val="1"/>
  <p:tag name="KSO_WM_TAG_VERSION" val="1.0"/>
  <p:tag name="KSO_WM_BEAUTIFY_FLAG" val="#wm#"/>
</p:tagLst>
</file>

<file path=ppt/tags/tag433.xml><?xml version="1.0" encoding="utf-8"?>
<p:tagLst xmlns:p="http://schemas.openxmlformats.org/presentationml/2006/main">
  <p:tag name="KSO_WM_UNIT_VALUE" val="1052*2038"/>
  <p:tag name="KSO_WM_UNIT_HIGHLIGHT" val="0"/>
  <p:tag name="KSO_WM_UNIT_COMPATIBLE" val="0"/>
  <p:tag name="KSO_WM_UNIT_DIAGRAM_ISNUMVISUAL" val="0"/>
  <p:tag name="KSO_WM_UNIT_DIAGRAM_ISREFERUNIT" val="0"/>
  <p:tag name="KSO_WM_UNIT_TYPE" val="d"/>
  <p:tag name="KSO_WM_UNIT_INDEX" val="1"/>
  <p:tag name="KSO_WM_UNIT_ID" val="diagram20198865_1*d*1"/>
  <p:tag name="KSO_WM_TEMPLATE_CATEGORY" val="diagram"/>
  <p:tag name="KSO_WM_TEMPLATE_INDEX" val="20198865"/>
  <p:tag name="KSO_WM_UNIT_LAYERLEVEL" val="1"/>
  <p:tag name="KSO_WM_TAG_VERSION" val="1.0"/>
  <p:tag name="KSO_WM_BEAUTIFY_FLAG" val="#wm#"/>
</p:tagLst>
</file>

<file path=ppt/tags/tag434.xml><?xml version="1.0" encoding="utf-8"?>
<p:tagLst xmlns:p="http://schemas.openxmlformats.org/presentationml/2006/main">
  <p:tag name="KSO_WM_UNIT_PRESET_TEXT" val="点击此处添加正文，文字是您思想的提炼，&#13;为了最终呈现发布的良好效果，请尽量言简意赅的阐述观点；点击此处添加正文，文字是您思想的提炼，请尽量言简意赅的阐述观点。"/>
  <p:tag name="KSO_WM_UNIT_NOCLEAR" val="0"/>
  <p:tag name="KSO_WM_UNIT_VALUE" val="150"/>
  <p:tag name="KSO_WM_UNIT_HIGHLIGHT" val="0"/>
  <p:tag name="KSO_WM_UNIT_COMPATIBLE" val="0"/>
  <p:tag name="KSO_WM_UNIT_DIAGRAM_ISNUMVISUAL" val="0"/>
  <p:tag name="KSO_WM_UNIT_DIAGRAM_ISREFERUNIT" val="0"/>
  <p:tag name="KSO_WM_UNIT_TYPE" val="f"/>
  <p:tag name="KSO_WM_UNIT_INDEX" val="1"/>
  <p:tag name="KSO_WM_UNIT_ID" val="diagram20198865_1*f*1"/>
  <p:tag name="KSO_WM_TEMPLATE_CATEGORY" val="diagram"/>
  <p:tag name="KSO_WM_TEMPLATE_INDEX" val="20198865"/>
  <p:tag name="KSO_WM_UNIT_LAYERLEVEL" val="1"/>
  <p:tag name="KSO_WM_TAG_VERSION" val="1.0"/>
  <p:tag name="KSO_WM_BEAUTIFY_FLAG" val="#wm#"/>
  <p:tag name="KSO_WM_UNIT_TEXT_FILL_FORE_SCHEMECOLOR_INDEX_BRIGHTNESS" val="0.5"/>
  <p:tag name="KSO_WM_UNIT_TEXT_FILL_FORE_SCHEMECOLOR_INDEX" val="13"/>
  <p:tag name="KSO_WM_UNIT_TEXT_FILL_TYPE" val="1"/>
</p:tagLst>
</file>

<file path=ppt/tags/tag435.xml><?xml version="1.0" encoding="utf-8"?>
<p:tagLst xmlns:p="http://schemas.openxmlformats.org/presentationml/2006/main">
  <p:tag name="KSO_WM_UNIT_ISCONTENTSTITLE" val="0"/>
  <p:tag name="KSO_WM_UNIT_PRESET_TEXT" val="此处添加大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8865_1*a*1"/>
  <p:tag name="KSO_WM_TEMPLATE_CATEGORY" val="diagram"/>
  <p:tag name="KSO_WM_TEMPLATE_INDEX" val="2019886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65_1*i*2"/>
  <p:tag name="KSO_WM_TEMPLATE_CATEGORY" val="diagram"/>
  <p:tag name="KSO_WM_TEMPLATE_INDEX" val="20198865"/>
  <p:tag name="KSO_WM_UNIT_LAYERLEVEL" val="1"/>
  <p:tag name="KSO_WM_TAG_VERSION" val="1.0"/>
  <p:tag name="KSO_WM_BEAUTIFY_FLAG" val="#wm#"/>
  <p:tag name="KSO_WM_UNIT_LINE_FORE_SCHEMECOLOR_INDEX_BRIGHTNESS" val="-0.25"/>
  <p:tag name="KSO_WM_UNIT_LINE_FORE_SCHEMECOLOR_INDEX" val="14"/>
  <p:tag name="KSO_WM_UNIT_LINE_FILL_TYPE" val="2"/>
</p:tagLst>
</file>

<file path=ppt/tags/tag437.xml><?xml version="1.0" encoding="utf-8"?>
<p:tagLst xmlns:p="http://schemas.openxmlformats.org/presentationml/2006/main">
  <p:tag name="KSO_WM_SLIDE_ID" val="diagram20198865_1"/>
  <p:tag name="KSO_WM_TEMPLATE_SUBCATEGORY" val="0"/>
  <p:tag name="KSO_WM_SLIDE_ITEM_CNT" val="0"/>
  <p:tag name="KSO_WM_SLIDE_INDEX" val="1"/>
  <p:tag name="KSO_WM_TAG_VERSION" val="1.0"/>
  <p:tag name="KSO_WM_BEAUTIFY_FLAG" val="#wm#"/>
  <p:tag name="KSO_WM_TEMPLATE_CATEGORY" val="diagram"/>
  <p:tag name="KSO_WM_TEMPLATE_INDEX" val="20198865"/>
  <p:tag name="KSO_WM_SLIDE_LAYOUT" val="a_d_f"/>
  <p:tag name="KSO_WM_SLIDE_LAYOUT_CNT" val="1_1_1"/>
  <p:tag name="KSO_WM_SLIDE_TYPE" val="text"/>
  <p:tag name="KSO_WM_SLIDE_SUBTYPE" val="picTxt"/>
  <p:tag name="KSO_WM_SLIDE_SIZE" val="803*499"/>
  <p:tag name="KSO_WM_SLIDE_POSITION" val="78*0"/>
</p:tagLst>
</file>

<file path=ppt/tags/tag4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HIGHLIGHT" val="0"/>
  <p:tag name="KSO_WM_UNIT_COMPATIBLE" val="0"/>
  <p:tag name="KSO_WM_UNIT_TYPE" val="i"/>
  <p:tag name="KSO_WM_UNIT_INDEX" val="2"/>
  <p:tag name="KSO_WM_UNIT_ID" val="diagram20189616_1*i*2"/>
  <p:tag name="KSO_WM_TEMPLATE_CATEGORY" val="diagram"/>
  <p:tag name="KSO_WM_TEMPLATE_INDEX" val="20189616"/>
  <p:tag name="KSO_WM_UNIT_LAYERLEVEL" val="1"/>
  <p:tag name="KSO_WM_TAG_VERSION" val="1.0"/>
  <p:tag name="KSO_WM_BEAUTIFY_FLAG" val="#wm#"/>
  <p:tag name="KSO_WM_UNIT_DIAGRAM_ISNUMVISUAL" val="0"/>
  <p:tag name="KSO_WM_UNIT_DIAGRAM_ISREFERUNIT" val="0"/>
  <p:tag name="KSO_WM_UNIT_FILL_FORE_SCHEMECOLOR_INDEX_BRIGHTNESS" val="0"/>
  <p:tag name="KSO_WM_UNIT_FILL_FORE_SCHEMECOLOR_INDEX" val="14"/>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89616_1*i*1"/>
  <p:tag name="KSO_WM_TEMPLATE_CATEGORY" val="diagram"/>
  <p:tag name="KSO_WM_TEMPLATE_INDEX" val="20189616"/>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VALUE" val="1194*1791"/>
  <p:tag name="KSO_WM_UNIT_HIGHLIGHT" val="0"/>
  <p:tag name="KSO_WM_UNIT_COMPATIBLE" val="0"/>
  <p:tag name="KSO_WM_UNIT_TYPE" val="d"/>
  <p:tag name="KSO_WM_UNIT_INDEX" val="1"/>
  <p:tag name="KSO_WM_UNIT_ID" val="diagram20189616_1*d*1"/>
  <p:tag name="KSO_WM_TEMPLATE_CATEGORY" val="diagram"/>
  <p:tag name="KSO_WM_TEMPLATE_INDEX" val="20189616"/>
  <p:tag name="KSO_WM_UNIT_LAYERLEVEL" val="1"/>
  <p:tag name="KSO_WM_TAG_VERSION" val="1.0"/>
  <p:tag name="KSO_WM_BEAUTIFY_FLAG" val="#wm#"/>
  <p:tag name="KSO_WM_UNIT_PLACING_PICTURE_INFO" val="{&quot;code&quot;:&quot;[1]&quot;,&quot;full_picture&quot;:false,&quot;last_crop_picture&quot;:&quot;[1]&quot;,&quot;scheme&quot;:&quot;1-1&quot;,&quot;spacing&quot;:5}"/>
  <p:tag name="KSO_WM_UNIT_DIAGRAM_ISNUMVISUAL" val="0"/>
  <p:tag name="KSO_WM_UNIT_DIAGRAM_ISREFERUNIT" val="0"/>
  <p:tag name="KSO_WM_UNIT_SUPPORT_UNIT_TYPE" val="[&quot;d&quot;]"/>
</p:tagLst>
</file>

<file path=ppt/tags/tag442.xml><?xml version="1.0" encoding="utf-8"?>
<p:tagLst xmlns:p="http://schemas.openxmlformats.org/presentationml/2006/main">
  <p:tag name="KSO_WM_SLIDE_ID" val="diagram20189616_1"/>
  <p:tag name="KSO_WM_SLIDE_TYPE" val="text"/>
  <p:tag name="KSO_WM_SLIDE_SUBTYPE" val="picTxt"/>
  <p:tag name="KSO_WM_SLIDE_ITEM_CNT" val="0"/>
  <p:tag name="KSO_WM_SLIDE_INDEX" val="1"/>
  <p:tag name="KSO_WM_SLIDE_SIZE" val="547*376"/>
  <p:tag name="KSO_WM_SLIDE_POSITION" val="206*81"/>
  <p:tag name="KSO_WM_TAG_VERSION" val="1.0"/>
  <p:tag name="KSO_WM_BEAUTIFY_FLAG" val="#wm#"/>
  <p:tag name="KSO_WM_TEMPLATE_CATEGORY" val="diagram"/>
  <p:tag name="KSO_WM_TEMPLATE_INDEX" val="20189616"/>
  <p:tag name="KSO_WM_SLIDE_LAYOUT" val="d"/>
  <p:tag name="KSO_WM_SLIDE_LAYOUT_CNT" val="1"/>
  <p:tag name="KSO_WM_TEMPLATE_SUBCATEGORY" val="0"/>
  <p:tag name="KSO_WM_TEMPLATE_MASTER_TYPE" val="0"/>
  <p:tag name="KSO_WM_TEMPLATE_COLOR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68839_2*l_h_i*1_1_1"/>
  <p:tag name="KSO_WM_TEMPLATE_CATEGORY" val="diagram"/>
  <p:tag name="KSO_WM_TEMPLATE_INDEX" val="2016883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4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839_2*l_h_a*1_1_1"/>
  <p:tag name="KSO_WM_TEMPLATE_CATEGORY" val="diagram"/>
  <p:tag name="KSO_WM_TEMPLATE_INDEX" val="20168839"/>
  <p:tag name="KSO_WM_UNIT_LAYERLEVEL" val="1_1_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839_2*l_h_f*1_1_1"/>
  <p:tag name="KSO_WM_TEMPLATE_CATEGORY" val="diagram"/>
  <p:tag name="KSO_WM_TEMPLATE_INDEX" val="20168839"/>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5"/>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68839_2*l_h_i*1_2_1"/>
  <p:tag name="KSO_WM_TEMPLATE_CATEGORY" val="diagram"/>
  <p:tag name="KSO_WM_TEMPLATE_INDEX" val="2016883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839_2*l_h_a*1_2_1"/>
  <p:tag name="KSO_WM_TEMPLATE_CATEGORY" val="diagram"/>
  <p:tag name="KSO_WM_TEMPLATE_INDEX" val="20168839"/>
  <p:tag name="KSO_WM_UNIT_LAYERLEVEL" val="1_1_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839_2*l_h_f*1_2_1"/>
  <p:tag name="KSO_WM_TEMPLATE_CATEGORY" val="diagram"/>
  <p:tag name="KSO_WM_TEMPLATE_INDEX" val="20168839"/>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5"/>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68839_2*l_h_i*1_3_1"/>
  <p:tag name="KSO_WM_TEMPLATE_CATEGORY" val="diagram"/>
  <p:tag name="KSO_WM_TEMPLATE_INDEX" val="20168839"/>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839_2*l_h_a*1_3_1"/>
  <p:tag name="KSO_WM_TEMPLATE_CATEGORY" val="diagram"/>
  <p:tag name="KSO_WM_TEMPLATE_INDEX" val="20168839"/>
  <p:tag name="KSO_WM_UNIT_LAYERLEVEL" val="1_1_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SUBTYPE" val="a"/>
  <p:tag name="KSO_WM_UNIT_NOCLEAR" val="0"/>
  <p:tag name="KSO_WM_UNIT_VALUE" val="4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839_2*l_h_f*1_3_1"/>
  <p:tag name="KSO_WM_TEMPLATE_CATEGORY" val="diagram"/>
  <p:tag name="KSO_WM_TEMPLATE_INDEX" val="20168839"/>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5"/>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68839_2*i*1"/>
  <p:tag name="KSO_WM_TEMPLATE_CATEGORY" val="diagram"/>
  <p:tag name="KSO_WM_TEMPLATE_INDEX" val="20168839"/>
  <p:tag name="KSO_WM_UNIT_LAYERLEVEL" val="1"/>
  <p:tag name="KSO_WM_TAG_VERSION" val="1.0"/>
  <p:tag name="KSO_WM_BEAUTIFY_FLAG" val="#wm#"/>
  <p:tag name="KSO_WM_UNIT_USESOURCEFORMAT_APPLY" val="1"/>
</p:tagLst>
</file>

<file path=ppt/tags/tag453.xml><?xml version="1.0" encoding="utf-8"?>
<p:tagLst xmlns:p="http://schemas.openxmlformats.org/presentationml/2006/main">
  <p:tag name="KSO_WM_SLIDE_ID" val="diagram20168839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317.536*393.726"/>
  <p:tag name="KSO_WM_SLIDE_POSITION" val="415.189*105.874"/>
  <p:tag name="KSO_WM_DIAGRAM_GROUP_CODE" val="l1-1"/>
  <p:tag name="KSO_WM_SLIDE_DIAGTYPE" val="l"/>
  <p:tag name="KSO_WM_TAG_VERSION" val="1.0"/>
  <p:tag name="KSO_WM_BEAUTIFY_FLAG" val="#wm#"/>
  <p:tag name="KSO_WM_TEMPLATE_CATEGORY" val="diagram"/>
  <p:tag name="KSO_WM_TEMPLATE_INDEX" val="20168839"/>
  <p:tag name="KSO_WM_SLIDE_LAYOUT" val="a_l"/>
  <p:tag name="KSO_WM_SLIDE_LAYOUT_CNT" val="1_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0746_1*i*4"/>
  <p:tag name="KSO_WM_TEMPLATE_CATEGORY" val="diagram"/>
  <p:tag name="KSO_WM_TEMPLATE_INDEX" val="2020074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0746_1*i*6"/>
  <p:tag name="KSO_WM_TEMPLATE_CATEGORY" val="diagram"/>
  <p:tag name="KSO_WM_TEMPLATE_INDEX" val="20200746"/>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0746_1*i*7"/>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0746_1*i*5"/>
  <p:tag name="KSO_WM_TEMPLATE_CATEGORY" val="diagram"/>
  <p:tag name="KSO_WM_TEMPLATE_INDEX" val="20200746"/>
  <p:tag name="KSO_WM_UNIT_LAYERLEVEL" val="1"/>
  <p:tag name="KSO_WM_TAG_VERSION" val="1.0"/>
  <p:tag name="KSO_WM_BEAUTIFY_FLAG" val="#wm#"/>
</p:tagLst>
</file>

<file path=ppt/tags/tag458.xml><?xml version="1.0" encoding="utf-8"?>
<p:tagLst xmlns:p="http://schemas.openxmlformats.org/presentationml/2006/main">
  <p:tag name="KSO_WM_UNIT_VALUE" val="867*1387"/>
  <p:tag name="KSO_WM_UNIT_HIGHLIGHT" val="0"/>
  <p:tag name="KSO_WM_UNIT_COMPATIBLE" val="0"/>
  <p:tag name="KSO_WM_UNIT_DIAGRAM_ISNUMVISUAL" val="0"/>
  <p:tag name="KSO_WM_UNIT_DIAGRAM_IS_NEED_ADD_PATH_ANIM" val="0"/>
  <p:tag name="KSO_WM_UNIT_DIAGRAM_ISREFERUNIT" val="0"/>
  <p:tag name="KSO_WM_UNIT_TYPE" val="d"/>
  <p:tag name="KSO_WM_UNIT_INDEX" val="1"/>
  <p:tag name="KSO_WM_UNIT_ID" val="diagram20200746_1*d*1"/>
  <p:tag name="KSO_WM_TEMPLATE_CATEGORY" val="diagram"/>
  <p:tag name="KSO_WM_TEMPLATE_INDEX" val="20200746"/>
  <p:tag name="KSO_WM_UNIT_SUPPORT_UNIT_TYPE" val="[&quot;all&quot;]"/>
  <p:tag name="KSO_WM_UNIT_LAYERLEVEL" val="1"/>
  <p:tag name="KSO_WM_TAG_VERSION" val="1.0"/>
  <p:tag name="KSO_WM_BEAUTIFY_FLAG" val="#wm#"/>
</p:tagLst>
</file>

<file path=ppt/tags/tag459.xml><?xml version="1.0" encoding="utf-8"?>
<p:tagLst xmlns:p="http://schemas.openxmlformats.org/presentationml/2006/main">
  <p:tag name="KSO_WM_UNIT_ISCONTENTSTITLE" val="0"/>
  <p:tag name="KSO_WM_UNIT_NOCLEAR" val="0"/>
  <p:tag name="KSO_WM_UNIT_SHOW_EDIT_AREA_INDICATION" val="0"/>
  <p:tag name="KSO_WM_UNIT_VALUE" val="11"/>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0746_1*a*1"/>
  <p:tag name="KSO_WM_TEMPLATE_CATEGORY" val="diagram"/>
  <p:tag name="KSO_WM_TEMPLATE_INDEX" val="20200746"/>
  <p:tag name="KSO_WM_UNIT_LAYERLEVEL" val="1"/>
  <p:tag name="KSO_WM_TAG_VERSION" val="1.0"/>
  <p:tag name="KSO_WM_BEAUTIFY_FLAG" val="#wm#"/>
  <p:tag name="KSO_WM_UNIT_PRESET_TEXT" val="特殊快捷键"/>
  <p:tag name="KSO_WM_UNIT_TEXT_FILL_FORE_SCHEMECOLOR_INDEX_BRIGHTNESS" val="0"/>
  <p:tag name="KSO_WM_UNIT_TEXT_FILL_FORE_SCHEMECOLOR_INDEX" val="14"/>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0.xml><?xml version="1.0" encoding="utf-8"?>
<p:tagLst xmlns:p="http://schemas.openxmlformats.org/presentationml/2006/main">
  <p:tag name="KSO_WM_UNIT_NOCLEAR" val="0"/>
  <p:tag name="KSO_WM_UNIT_SHOW_EDIT_AREA_INDICATION" val="0"/>
  <p:tag name="KSO_WM_UNIT_VALUE" val="80"/>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0746_1*f*1"/>
  <p:tag name="KSO_WM_TEMPLATE_CATEGORY" val="diagram"/>
  <p:tag name="KSO_WM_TEMPLATE_INDEX" val="20200746"/>
  <p:tag name="KSO_WM_UNIT_LAYERLEVEL" val="1"/>
  <p:tag name="KSO_WM_TAG_VERSION" val="1.0"/>
  <p:tag name="KSO_WM_BEAUTIFY_FLAG" val="#wm#"/>
  <p:tag name="KSO_WM_UNIT_PRESET_TEXT" val="更换被标注图片&#13;调节标注的数量为3&#13;点击进入调整状态后，可以拖动起始位置进行调整&#13;还可以更改成其他放大镜的版式"/>
  <p:tag name="KSO_WM_UNIT_TEXT_FILL_FORE_SCHEMECOLOR_INDEX_BRIGHTNESS" val="0"/>
  <p:tag name="KSO_WM_UNIT_TEXT_FILL_FORE_SCHEMECOLOR_INDEX" val="14"/>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0746_1*i*8"/>
  <p:tag name="KSO_WM_TEMPLATE_CATEGORY" val="diagram"/>
  <p:tag name="KSO_WM_TEMPLATE_INDEX" val="20200746"/>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0746_1*i*9"/>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0746_1*i*10"/>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0746_1*i*2"/>
  <p:tag name="KSO_WM_TEMPLATE_CATEGORY" val="diagram"/>
  <p:tag name="KSO_WM_TEMPLATE_INDEX" val="20200746"/>
  <p:tag name="KSO_WM_UNIT_LAYERLEVEL" val="1"/>
  <p:tag name="KSO_WM_TAG_VERSION" val="1.0"/>
  <p:tag name="KSO_WM_BEAUTIFY_FLAG" val="#wm#"/>
  <p:tag name="KSO_WM_UNIT_TEXT_FILL_FORE_SCHEMECOLOR_INDEX_BRIGHTNESS" val="0"/>
  <p:tag name="KSO_WM_UNIT_TEXT_FILL_FORE_SCHEMECOLOR_INDEX" val="2"/>
  <p:tag name="KSO_WM_UNIT_TEXT_FILL_TYPE" val="1"/>
</p:tagLst>
</file>

<file path=ppt/tags/tag465.xml><?xml version="1.0" encoding="utf-8"?>
<p:tagLst xmlns:p="http://schemas.openxmlformats.org/presentationml/2006/main">
  <p:tag name="KSO_WM_SLIDE_ID" val="diagram2020074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TEMPLATE_MASTER_THUMB_INDEX" val="0"/>
  <p:tag name="KSO_WM_UNIT_SHOW_EDIT_AREA_INDICATION" val="0"/>
  <p:tag name="KSO_WM_SLIDE_SIZE" val="959*540"/>
  <p:tag name="KSO_WM_SLIDE_POSITION" val="0*0"/>
  <p:tag name="KSO_WM_TAG_VERSION" val="1.0"/>
  <p:tag name="KSO_WM_BEAUTIFY_FLAG" val="#wm#"/>
  <p:tag name="KSO_WM_TEMPLATE_CATEGORY" val="diagram"/>
  <p:tag name="KSO_WM_TEMPLATE_INDEX" val="20200746"/>
  <p:tag name="KSO_WM_SLIDE_LAYOUT" val="a_d_f"/>
  <p:tag name="KSO_WM_SLIDE_LAYOUT_CNT" val="1_1_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069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069"/>
  <p:tag name="KSO_WM_UNIT_VALUE" val="901"/>
  <p:tag name="KSO_WM_TEMPLATE_ASSEMBLE_XID" val="60656e624054ed1e2fb7f78a"/>
  <p:tag name="KSO_WM_TEMPLATE_ASSEMBLE_GROUPID" val="60656e624054ed1e2fb7f78a"/>
</p:tagLst>
</file>

<file path=ppt/tags/tag467.xml><?xml version="1.0" encoding="utf-8"?>
<p:tagLst xmlns:p="http://schemas.openxmlformats.org/presentationml/2006/main">
  <p:tag name="KSO_WM_UNIT_VALUE" val="973*1861"/>
  <p:tag name="KSO_WM_UNIT_HIGHLIGHT" val="0"/>
  <p:tag name="KSO_WM_UNIT_COMPATIBLE" val="0"/>
  <p:tag name="KSO_WM_UNIT_DIAGRAM_ISNUMVISUAL" val="0"/>
  <p:tag name="KSO_WM_UNIT_DIAGRAM_ISREFERUNIT" val="0"/>
  <p:tag name="KSO_WM_UNIT_TYPE" val="d"/>
  <p:tag name="KSO_WM_UNIT_INDEX" val="1"/>
  <p:tag name="KSO_WM_UNIT_ID" val="diagram20207069_1*d*1"/>
  <p:tag name="KSO_WM_TEMPLATE_CATEGORY" val="diagram"/>
  <p:tag name="KSO_WM_TEMPLATE_INDEX" val="20207069"/>
  <p:tag name="KSO_WM_UNIT_LAYERLEVEL" val="1"/>
  <p:tag name="KSO_WM_TAG_VERSION" val="1.0"/>
  <p:tag name="KSO_WM_BEAUTIFY_FLAG" val="#wm#"/>
  <p:tag name="KSO_WM_CHIP_GROUPID" val="5e7310da9a230a26b9e88a19"/>
  <p:tag name="KSO_WM_CHIP_XID" val="5e7310da9a230a26b9e88a1a"/>
  <p:tag name="KSO_WM_UNIT_DEC_AREA_ID" val="e1200f158b9f44db9431792a9581fe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79a64d570aa44e1908f6d67706aab4d"/>
  <p:tag name="KSO_WM_UNIT_SUPPORT_UNIT_TYPE" val="[&quot;l&quot;,&quot;m&quot;,&quot;n&quot;,&quot;o&quot;,&quot;p&quot;,&quot;q&quot;,&quot;r&quot;,&quot;δ&quot;,&quot;ε&quot;,&quot;ζ&quot;,&quot;η&quot;,&quot;d&quot;,&quot;α&quot;,&quot;β&quot;,&quot;θ&quot;]"/>
  <p:tag name="KSO_WM_TEMPLATE_ASSEMBLE_XID" val="60656e624054ed1e2fb7f78a"/>
  <p:tag name="KSO_WM_TEMPLATE_ASSEMBLE_GROUPID" val="60656e624054ed1e2fb7f78a"/>
</p:tagLst>
</file>

<file path=ppt/tags/tag468.xml><?xml version="1.0" encoding="utf-8"?>
<p:tagLst xmlns:p="http://schemas.openxmlformats.org/presentationml/2006/main">
  <p:tag name="KSO_WM_BEAUTIFY_FLAG" val="#wm#"/>
  <p:tag name="KSO_WM_TEMPLATE_CATEGORY" val="diagram"/>
  <p:tag name="KSO_WM_TEMPLATE_INDEX" val="20207069"/>
  <p:tag name="KSO_WM_SLIDE_LAYOUT_INFO" val="{&quot;direction&quot;:1,&quot;id&quot;:&quot;2021-08-19T09:12:18&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8-19T09:12:18&quot;,&quot;maxSize&quot;:{&quot;size1&quot;:15.483165411595945},&quot;minSize&quot;:{&quot;size1&quot;:15.483165411595945},&quot;normalSize&quot;:{&quot;size1&quot;:15.483165411595945},&quot;subLayout&quot;:[{&quot;id&quot;:&quot;2021-08-19T09:12:18&quot;,&quot;type&quot;:0},{&quot;id&quot;:&quot;2021-08-19T09:12:18&quot;,&quot;maxSize&quot;:{&quot;size1&quot;:81.698401001411085},&quot;minSize&quot;:{&quot;size1&quot;:81.698401001411085},&quot;normalSize&quot;:{&quot;size1&quot;:81.698401001411085},&quot;subLayout&quot;:[{&quot;backgroundInfo&quot;:[{&quot;bottom&quot;:0,&quot;bottomAbs&quot;:false,&quot;left&quot;:0,&quot;leftAbs&quot;:false,&quot;right&quot;:0,&quot;rightAbs&quot;:false,&quot;top&quot;:0,&quot;topAbs&quot;:false,&quot;type&quot;:&quot;belt&quot;}],&quot;id&quot;:&quot;2021-08-19T09:12:18&quot;,&quot;margin&quot;:{&quot;bottom&quot;:0.42300000786781311,&quot;left&quot;:3.3870000839233398,&quot;right&quot;:3.3870000839233398,&quot;top&quot;:0.42300000786781311},&quot;type&quot;:0},{&quot;id&quot;:&quot;2021-08-19T09:12:18&quot;,&quot;type&quot;:0}],&quot;type&quot;:0}],&quot;type&quot;:0},{&quot;id&quot;:&quot;2021-08-19T09:12:18&quot;,&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ID" val="diagram2020706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71"/>
  <p:tag name="KSO_WM_SLIDE_POSITION" val="0*84"/>
  <p:tag name="KSO_WM_TAG_VERSION" val="1.0"/>
  <p:tag name="KSO_WM_SLIDE_LAYOUT" val="d"/>
  <p:tag name="KSO_WM_SLIDE_LAYOUT_CNT" val="1"/>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DECFILLPROP" val="[]"/>
  <p:tag name="KSO_WM_CHIP_GROUPID" val="5e6f19c8605d5daf04fe6007"/>
  <p:tag name="KSO_WM_SLIDE_BK_DARK_LIGHT" val="2"/>
  <p:tag name="KSO_WM_SLIDE_BACKGROUND_TYPE" val="belt"/>
  <p:tag name="KSO_WM_SLIDE_SUPPORT_FEATURE_TYPE" val="3"/>
  <p:tag name="KSO_WM_TEMPLATE_ASSEMBLE_XID" val="60656e624054ed1e2fb7f78a"/>
  <p:tag name="KSO_WM_TEMPLATE_ASSEMBLE_GROUPID" val="60656e624054ed1e2fb7f78a"/>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717_1*i*1"/>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031f09c4cedb4b11b66eaad01eac555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3"/>
  <p:tag name="KSO_WM_TEMPLATE_ASSEMBLE_XID" val="60656e7d4054ed1e2fb7f9cb"/>
  <p:tag name="KSO_WM_TEMPLATE_ASSEMBLE_GROUPID" val="60656e7d4054ed1e2fb7f9cb"/>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399999999999999},&quot;minSize&quot;:{&quot;size1&quot;:20},&quot;normalSize&quot;:{&quot;size1&quot;:22.399999999999999},&quot;subLayout&quot;:[{&quot;id&quot;:&quot;2021-04-01T15:01:46&quot;,&quot;margin&quot;:{&quot;bottom&quot;:0.026000002399086952,&quot;left&quot;:1.6929999589920044,&quot;right&quot;:8.0430002212524414,&quot;top&quot;:1.6929999589920044},&quot;type&quot;:0},{&quot;id&quot;:&quot;2021-04-01T15:01:47&quot;,&quot;margin&quot;:{&quot;bottom&quot;:2.9630000591278076,&quot;left&quot;:3.3870000839233398,&quot;right&quot;:3.3859999179840088,&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959_1*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959"/>
  <p:tag name="KSO_WM_UNIT_VALUE" val="1150"/>
  <p:tag name="KSO_WM_TEMPLATE_ASSEMBLE_XID" val="60656f124054ed1e2fb802f5"/>
  <p:tag name="KSO_WM_TEMPLATE_ASSEMBLE_GROUPID" val="60656f124054ed1e2fb802f5"/>
</p:tagLst>
</file>

<file path=ppt/tags/tag482.xml><?xml version="1.0" encoding="utf-8"?>
<p:tagLst xmlns:p="http://schemas.openxmlformats.org/presentationml/2006/main">
  <p:tag name="KSO_WM_UNIT_VALUE" val="888*1481"/>
  <p:tag name="KSO_WM_UNIT_HIGHLIGHT" val="0"/>
  <p:tag name="KSO_WM_UNIT_COMPATIBLE" val="0"/>
  <p:tag name="KSO_WM_UNIT_DIAGRAM_ISNUMVISUAL" val="0"/>
  <p:tag name="KSO_WM_UNIT_DIAGRAM_ISREFERUNIT" val="0"/>
  <p:tag name="KSO_WM_UNIT_TYPE" val="d"/>
  <p:tag name="KSO_WM_UNIT_INDEX" val="1"/>
  <p:tag name="KSO_WM_UNIT_ID" val="diagram20212959_1*d*1"/>
  <p:tag name="KSO_WM_TEMPLATE_CATEGORY" val="diagram"/>
  <p:tag name="KSO_WM_TEMPLATE_INDEX" val="20212959"/>
  <p:tag name="KSO_WM_UNIT_LAYERLEVEL" val="1"/>
  <p:tag name="KSO_WM_TAG_VERSION" val="1.0"/>
  <p:tag name="KSO_WM_BEAUTIFY_FLAG" val="#wm#"/>
  <p:tag name="KSO_WM_CHIP_GROUPID" val="5e7310da9a230a26b9e88a19"/>
  <p:tag name="KSO_WM_CHIP_XID" val="5e7310da9a230a26b9e88a1a"/>
  <p:tag name="KSO_WM_UNIT_DEC_AREA_ID" val="099f8a4d11454fdf86d21a2de39810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8bdcffd5e724bc2aa1df688317104de"/>
  <p:tag name="KSO_WM_UNIT_SUPPORT_UNIT_TYPE" val="[&quot;l&quot;,&quot;m&quot;,&quot;n&quot;,&quot;o&quot;,&quot;p&quot;,&quot;q&quot;,&quot;r&quot;,&quot;δ&quot;,&quot;ε&quot;,&quot;ζ&quot;,&quot;η&quot;,&quot;d&quot;,&quot;α&quot;,&quot;β&quot;,&quot;θ&quot;]"/>
  <p:tag name="KSO_WM_TEMPLATE_ASSEMBLE_XID" val="60656f124054ed1e2fb802f5"/>
  <p:tag name="KSO_WM_TEMPLATE_ASSEMBLE_GROUPID" val="60656f124054ed1e2fb802f5"/>
</p:tagLst>
</file>

<file path=ppt/tags/tag48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959_1*f*1"/>
  <p:tag name="KSO_WM_TEMPLATE_CATEGORY" val="diagram"/>
  <p:tag name="KSO_WM_TEMPLATE_INDEX" val="20212959"/>
  <p:tag name="KSO_WM_UNIT_LAYERLEVEL" val="1"/>
  <p:tag name="KSO_WM_TAG_VERSION" val="1.0"/>
  <p:tag name="KSO_WM_BEAUTIFY_FLAG" val="#wm#"/>
  <p:tag name="KSO_WM_UNIT_DEFAULT_FONT" val="14;20;2"/>
  <p:tag name="KSO_WM_UNIT_BLOCK" val="0"/>
  <p:tag name="KSO_WM_UNIT_VALUE" val="230"/>
  <p:tag name="KSO_WM_UNIT_SHOW_EDIT_AREA_INDICATION" val="1"/>
  <p:tag name="KSO_WM_CHIP_GROUPID" val="5e6b05596848fb12bee65ac8"/>
  <p:tag name="KSO_WM_CHIP_XID" val="5e6b05596848fb12bee65aca"/>
  <p:tag name="KSO_WM_UNIT_DEC_AREA_ID" val="a73f4afbbe454fc19397a593b98295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28e2f5a7b644e26ae66fd197146e197"/>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124054ed1e2fb802f5"/>
  <p:tag name="KSO_WM_TEMPLATE_ASSEMBLE_GROUPID" val="60656f124054ed1e2fb802f5"/>
</p:tagLst>
</file>

<file path=ppt/tags/tag484.xml><?xml version="1.0" encoding="utf-8"?>
<p:tagLst xmlns:p="http://schemas.openxmlformats.org/presentationml/2006/main">
  <p:tag name="KSO_WM_BEAUTIFY_FLAG" val="#wm#"/>
  <p:tag name="KSO_WM_TEMPLATE_CATEGORY" val="diagram"/>
  <p:tag name="KSO_WM_TEMPLATE_INDEX" val="2021295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7:07&quot;,&quot;maxSize&quot;:{&quot;size1&quot;:56.199971307794719},&quot;minSize&quot;:{&quot;size1&quot;:41.199971307794719},&quot;normalSize&quot;:{&quot;size1&quot;:53.956221307794713},&quot;subLayout&quot;:[{&quot;id&quot;:&quot;2021-04-01T15:27:07&quot;,&quot;margin&quot;:{&quot;bottom&quot;:1.6929999589920044,&quot;left&quot;:1.6929999589920044,&quot;right&quot;:0,&quot;top&quot;:1.6929999589920044},&quot;type&quot;:0},{&quot;id&quot;:&quot;2021-04-01T15:27:07&quot;,&quot;margin&quot;:{&quot;bottom&quot;:1.6929999589920044,&quot;left&quot;:0.84700000286102295,&quot;right&quot;:1.6929999589920044,&quot;top&quot;:1.6929999589920044},&quot;type&quot;:0}],&quot;type&quot;:0}"/>
  <p:tag name="KSO_WM_SLIDE_BACKGROUND" val="[&quot;general&quot;,&quot;frame&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cfd605d5daf04fe5f90"/>
  <p:tag name="KSO_WM_SLIDE_CAN_ADD_NAVIGATION" val="1"/>
  <p:tag name="KSO_WM_SLIDE_ID" val="diagram2021295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252"/>
  <p:tag name="KSO_WM_SLIDE_POSITION" val="48*144"/>
  <p:tag name="KSO_WM_TAG_VERSION" val="1.0"/>
  <p:tag name="KSO_WM_SLIDE_LAYOUT" val="d_f"/>
  <p:tag name="KSO_WM_SLIDE_LAYOUT_CNT" val="1_1"/>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lm&quot;,&quot;text_direction&quot;:&quot;horizontal&quot;,&quot;chip_types&quot;:[&quot;pictext&quot;,&quot;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SLIDE_BK_DARK_LIGHT" val="2"/>
  <p:tag name="KSO_WM_SLIDE_BACKGROUND_TYPE" val="frame"/>
  <p:tag name="KSO_WM_SLIDE_SUPPORT_FEATURE_TYPE" val="1"/>
  <p:tag name="KSO_WM_TEMPLATE_ASSEMBLE_XID" val="60656f124054ed1e2fb802f5"/>
  <p:tag name="KSO_WM_TEMPLATE_ASSEMBLE_GROUPID" val="60656f124054ed1e2fb802f5"/>
</p:tagLst>
</file>

<file path=ppt/tags/tag485.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48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487.xml><?xml version="1.0" encoding="utf-8"?>
<p:tagLst xmlns:p="http://schemas.openxmlformats.org/presentationml/2006/main">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488.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90.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COLOR_SCHEME_SHAPE_ID" val="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49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9"/>
  <p:tag name="KSO_WM_UNIT_ID" val="diagram20194762_1*i*9"/>
  <p:tag name="KSO_WM_TEMPLATE_CATEGORY" val="diagram"/>
  <p:tag name="KSO_WM_TEMPLATE_INDEX" val="2019476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62_1*i*4"/>
  <p:tag name="KSO_WM_TEMPLATE_CATEGORY" val="diagram"/>
  <p:tag name="KSO_WM_TEMPLATE_INDEX" val="20194762"/>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标题&#13;点击此处添加正文，文字是您思想的提炼，为了演示发布的良好效果，请言简意赅的阐述您的观点。&#13;单击此处添加标题&#13;点击此处添加正文，文字是您思想的提炼，为了演示发布的良好效果，请言简意赅的阐述您的观点。&#13;单击此处添加标题&#13;点击此处添加正文，文字是您思想的提炼，为了演示发布的良好效果，请言简意赅的阐述您的观点。"/>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498.xml><?xml version="1.0" encoding="utf-8"?>
<p:tagLst xmlns:p="http://schemas.openxmlformats.org/presentationml/2006/main">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1*25"/>
  <p:tag name="KSO_WM_TAG_VERSION" val="1.0"/>
  <p:tag name="KSO_WM_BEAUTIFY_FLAG" val="#wm#"/>
  <p:tag name="KSO_WM_TEMPLATE_CATEGORY" val="diagram"/>
  <p:tag name="KSO_WM_TEMPLATE_INDEX" val="20194762"/>
  <p:tag name="KSO_WM_SLIDE_LAYOUT" val="a_f"/>
  <p:tag name="KSO_WM_SLIDE_LAYOUT_CNT" val="1_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75_1*i*1"/>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5.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5_1*i*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008b2d3867524338a4cb096811b1bae7"/>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5_1*i*3"/>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5_1*i*4"/>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75_1*i*5"/>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7575_1*i*6"/>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ed7460cafe44fab1839bd1a"/>
  <p:tag name="KSO_WM_CHIP_XID" val="5ed212f9daf2e53b70be3eb1"/>
  <p:tag name="KSO_WM_TEMPLATE_ASSEMBLE_XID" val="60656e6e4054ed1e2fb7f894"/>
  <p:tag name="KSO_WM_TEMPLATE_ASSEMBLE_GROUPID" val="60656e6e4054ed1e2fb7f894"/>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75_1*i*7"/>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EC_AREA_ID" val="df2cb7a8eab04bd7a138f79bef914df6"/>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5"/>
  <p:tag name="KSO_WM_TEMPLATE_ASSEMBLE_XID" val="60656e6e4054ed1e2fb7f894"/>
  <p:tag name="KSO_WM_TEMPLATE_ASSEMBLE_GROUPID" val="60656e6e4054ed1e2fb7f894"/>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75_1*i*8"/>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75_1*i*9"/>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75_1*i*10"/>
  <p:tag name="KSO_WM_TEMPLATE_CATEGORY" val="diagram"/>
  <p:tag name="KSO_WM_TEMPLATE_INDEX" val="20207575"/>
  <p:tag name="KSO_WM_UNIT_LAYERLEVEL" val="1"/>
  <p:tag name="KSO_WM_TAG_VERSION" val="1.0"/>
  <p:tag name="KSO_WM_BEAUTIFY_FLAG" val="#wm#"/>
  <p:tag name="KSO_WM_UNIT_SM_LIMIT_TYPE" val="2"/>
  <p:tag name="KSO_WM_UNIT_BLOCK"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CHIP_GROUPID" val="5ed7460cafe44fab1839bd1a"/>
  <p:tag name="KSO_WM_CHIP_XID" val="5ed212f9daf2e53b70be3eb1"/>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6e6e4054ed1e2fb7f894"/>
  <p:tag name="KSO_WM_TEMPLATE_ASSEMBLE_GROUPID" val="60656e6e4054ed1e2fb7f894"/>
</p:tagLst>
</file>

<file path=ppt/tags/tag509.xml><?xml version="1.0" encoding="utf-8"?>
<p:tagLst xmlns:p="http://schemas.openxmlformats.org/presentationml/2006/main">
  <p:tag name="KSO_WM_UNIT_VALUE" val="1311*2623"/>
  <p:tag name="KSO_WM_UNIT_HIGHLIGHT" val="0"/>
  <p:tag name="KSO_WM_UNIT_COMPATIBLE" val="0"/>
  <p:tag name="KSO_WM_UNIT_DIAGRAM_ISNUMVISUAL" val="0"/>
  <p:tag name="KSO_WM_UNIT_DIAGRAM_ISREFERUNIT" val="0"/>
  <p:tag name="KSO_WM_UNIT_TYPE" val="d"/>
  <p:tag name="KSO_WM_UNIT_INDEX" val="1"/>
  <p:tag name="KSO_WM_UNIT_ID" val="diagram20207575_1*d*1"/>
  <p:tag name="KSO_WM_TEMPLATE_CATEGORY" val="diagram"/>
  <p:tag name="KSO_WM_TEMPLATE_INDEX" val="20207575"/>
  <p:tag name="KSO_WM_UNIT_LAYERLEVEL" val="1"/>
  <p:tag name="KSO_WM_TAG_VERSION" val="1.0"/>
  <p:tag name="KSO_WM_BEAUTIFY_FLAG" val="#wm#"/>
  <p:tag name="KSO_WM_CHIP_GROUPID" val="5e7310da9a230a26b9e88a19"/>
  <p:tag name="KSO_WM_CHIP_XID" val="5e7310da9a230a26b9e88a1a"/>
  <p:tag name="KSO_WM_UNIT_DEC_AREA_ID" val="1c707c80cd214da69f827760da8349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ea193b421954602b69d3d84dd6dbdfe"/>
  <p:tag name="KSO_WM_UNIT_SUPPORT_UNIT_TYPE" val="[&quot;l&quot;,&quot;m&quot;,&quot;n&quot;,&quot;o&quot;,&quot;p&quot;,&quot;q&quot;,&quot;r&quot;,&quot;δ&quot;,&quot;ε&quot;,&quot;ζ&quot;,&quot;η&quot;,&quot;d&quot;,&quot;α&quot;,&quot;β&quot;,&quot;θ&quot;]"/>
  <p:tag name="KSO_WM_TEMPLATE_ASSEMBLE_XID" val="60656e6e4054ed1e2fb7f894"/>
  <p:tag name="KSO_WM_TEMPLATE_ASSEMBLE_GROUPID" val="60656e6e4054ed1e2fb7f894"/>
  <p:tag name="KSO_WM_UNIT_PICTURE_CLIP_FLAG" val="0"/>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BLOCK" val="0"/>
  <p:tag name="KSO_WM_UNIT_DEC_AREA_ID" val="30a2504febc34bd1af9864aa03396e49"/>
  <p:tag name="KSO_WM_UNIT_SM_LIMIT_TYPE" val="2"/>
  <p:tag name="KSO_WM_UNIT_HIGHLIGHT" val="0"/>
  <p:tag name="KSO_WM_UNIT_COMPATIBLE" val="0"/>
  <p:tag name="KSO_WM_UNIT_DIAGRAM_ISNUMVISUAL" val="0"/>
  <p:tag name="KSO_WM_UNIT_DIAGRAM_ISREFERUNIT" val="0"/>
  <p:tag name="KSO_WM_UNIT_TYPE" val="i"/>
  <p:tag name="KSO_WM_UNIT_INDEX" val="11"/>
  <p:tag name="KSO_WM_UNIT_ID" val="diagram20207575_1*i*11"/>
  <p:tag name="KSO_WM_TEMPLATE_CATEGORY" val="diagram"/>
  <p:tag name="KSO_WM_TEMPLATE_INDEX" val="20207575"/>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7575_1*i*12"/>
  <p:tag name="KSO_WM_TEMPLATE_CATEGORY" val="diagram"/>
  <p:tag name="KSO_WM_TEMPLATE_INDEX" val="20207575"/>
  <p:tag name="KSO_WM_UNIT_LAYERLEVEL" val="1"/>
  <p:tag name="KSO_WM_TAG_VERSION" val="1.0"/>
  <p:tag name="KSO_WM_BEAUTIFY_FLAG" val="#wm#"/>
  <p:tag name="KSO_WM_UNIT_BLOCK" val="0"/>
  <p:tag name="KSO_WM_UNIT_SM_LIMIT_TYPE" val="2"/>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CHIP_GROUPID" val="5ed7460cafe44fab1839bd1a"/>
  <p:tag name="KSO_WM_CHIP_XID" val="5ed212f9daf2e53b70be3eb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40"/>
  <p:tag name="KSO_WM_TEMPLATE_ASSEMBLE_XID" val="60656e6e4054ed1e2fb7f894"/>
  <p:tag name="KSO_WM_TEMPLATE_ASSEMBLE_GROUPID" val="60656e6e4054ed1e2fb7f894"/>
</p:tagLst>
</file>

<file path=ppt/tags/tag512.xml><?xml version="1.0" encoding="utf-8"?>
<p:tagLst xmlns:p="http://schemas.openxmlformats.org/presentationml/2006/main">
  <p:tag name="KSO_WM_BEAUTIFY_FLAG" val="#wm#"/>
  <p:tag name="KSO_WM_TEMPLATE_CATEGORY" val="diagram"/>
  <p:tag name="KSO_WM_TEMPLATE_INDEX" val="20207575"/>
  <p:tag name="KSO_WM_SLIDE_LAYOUT_INFO" val="{&quot;backgroundInfo&quot;:[{&quot;bottom&quot;:0,&quot;bottomAbs&quot;:false,&quot;left&quot;:0,&quot;leftAbs&quot;:false,&quot;right&quot;:0,&quot;rightAbs&quot;:false,&quot;top&quot;:0,&quot;topAbs&quot;:false,&quot;type&quot;:&quot;general&quot;}],&quot;direction&quot;:1,&quot;id&quot;:&quot;2021-08-19T10:10:34&quot;,&quot;maxSize&quot;:{&quot;size1&quot;:100},&quot;minSize&quot;:{&quot;size1&quot;:100},&quot;normalSize&quot;:{&quot;size1&quot;:100},&quot;subLayout&quot;:[{&quot;id&quot;:&quot;2021-08-19T10:10:34&quot;,&quot;margin&quot;:{&quot;bottom&quot;:2.1170001029968262,&quot;left&quot;:2.5399999618530273,&quot;right&quot;:2.5399999618530273,&quot;top&quot;:2.1170001029968262},&quot;type&quot;:0},{&quot;id&quot;:&quot;2021-08-19T10:10:34&quot;,&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SLIDE_ID" val="diagram20207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59*539"/>
  <p:tag name="KSO_WM_SLIDE_POSITION" val="0*0"/>
  <p:tag name="KSO_WM_TAG_VERSION" val="1.0"/>
  <p:tag name="KSO_WM_SLIDE_LAYOUT" val="d"/>
  <p:tag name="KSO_WM_SLIDE_LAYOUT_CNT" val="1"/>
  <p:tag name="KSO_WM_CHIP_DECFILLPROP" val="[]"/>
  <p:tag name="KSO_WM_SLIDE_BACKGROUND" val="[&quot;general&quot;]"/>
  <p:tag name="KSO_WM_CHIP_GROUPID" val="5ed7460cafe44fab1839bd1a"/>
  <p:tag name="KSO_WM_SLIDE_BK_DARK_LIGHT" val="2"/>
  <p:tag name="KSO_WM_SLIDE_BACKGROUND_TYPE" val="general"/>
  <p:tag name="KSO_WM_SLIDE_SUPPORT_FEATURE_TYPE" val="3"/>
  <p:tag name="KSO_WM_TEMPLATE_ASSEMBLE_XID" val="60656e6e4054ed1e2fb7f894"/>
  <p:tag name="KSO_WM_TEMPLATE_ASSEMBLE_GROUPID" val="60656e6e4054ed1e2fb7f894"/>
</p:tagLst>
</file>

<file path=ppt/tags/tag513.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1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15.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20.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21.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22.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2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24.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31.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32.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53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3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4"/>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8"/>
  <p:tag name="KSO_WM_UNIT_TEXT_FILL_TYPE" val="1"/>
</p:tagLst>
</file>

<file path=ppt/tags/tag53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Lst>
</file>

<file path=ppt/tags/tag539.xml><?xml version="1.0" encoding="utf-8"?>
<p:tagLst xmlns:p="http://schemas.openxmlformats.org/presentationml/2006/main">
  <p:tag name="KSO_WM_UNIT_TEXT_PART_ID_V2" val="a-3-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 name="KSO_WM_UNIT_PRESET_TEXT" val="单击此处可添加大标题内容"/>
  <p:tag name="KSO_WM_UNIT_TEXT_FILL_FORE_SCHEMECOLOR_INDEX_BRIGHTNESS" val="0.15"/>
  <p:tag name="KSO_WM_UNIT_TEXT_FILL_FORE_SCHEMECOLOR_INDEX" val="13"/>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0.xml><?xml version="1.0" encoding="utf-8"?>
<p:tagLst xmlns:p="http://schemas.openxmlformats.org/presentationml/2006/main">
  <p:tag name="KSO_WM_UNIT_TEXT_PART_ID_V2" val="d-4-2"/>
  <p:tag name="KSO_WM_UNIT_NOCLEAR" val="0"/>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202567_1*f*1"/>
  <p:tag name="KSO_WM_TEMPLATE_CATEGORY" val="diagram"/>
  <p:tag name="KSO_WM_TEMPLATE_INDEX" val="20202567"/>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 name="KSO_WM_UNIT_TEXT_FILL_FORE_SCHEMECOLOR_INDEX_BRIGHTNESS" val="0.25"/>
  <p:tag name="KSO_WM_UNIT_TEXT_FILL_FORE_SCHEMECOLOR_INDEX" val="13"/>
  <p:tag name="KSO_WM_UNIT_TEXT_FILL_TYPE" val="1"/>
</p:tagLst>
</file>

<file path=ppt/tags/tag541.xml><?xml version="1.0" encoding="utf-8"?>
<p:tagLst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_BRIGHTNESS" val="0.25"/>
  <p:tag name="KSO_WM_UNIT_TEXT_FILL_FORE_SCHEMECOLOR_INDEX" val="13"/>
  <p:tag name="KSO_WM_UNIT_TEXT_FILL_TYPE" val="1"/>
</p:tagLst>
</file>

<file path=ppt/tags/tag542.xml><?xml version="1.0" encoding="utf-8"?>
<p:tagLst xmlns:p="http://schemas.openxmlformats.org/presentationml/2006/main">
  <p:tag name="KSO_WM_SLIDE_ID" val="diagram202025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540"/>
  <p:tag name="KSO_WM_SLIDE_POSITION" val="0*0"/>
  <p:tag name="KSO_WM_TAG_VERSION" val="1.0"/>
  <p:tag name="KSO_WM_BEAUTIFY_FLAG" val="#wm#"/>
  <p:tag name="KSO_WM_TEMPLATE_CATEGORY" val="diagram"/>
  <p:tag name="KSO_WM_TEMPLATE_INDEX" val="20202567"/>
  <p:tag name="KSO_WM_SLIDE_LAYOUT" val="a_f"/>
  <p:tag name="KSO_WM_SLIDE_LAYOUT_CNT" val="1_2"/>
</p:tagLst>
</file>

<file path=ppt/tags/tag543.xml><?xml version="1.0" encoding="utf-8"?>
<p:tagLst xmlns:p="http://schemas.openxmlformats.org/presentationml/2006/main">
  <p:tag name="KSO_WM_UNIT_RELATE_UNITID" val="261*l*1"/>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a"/>
  <p:tag name="KSO_WM_UNIT_INDEX" val="1"/>
  <p:tag name="KSO_WM_UNIT_ID" val="diagram754_5*a*1"/>
  <p:tag name="KSO_WM_TEMPLATE_CATEGORY" val="diagram"/>
  <p:tag name="KSO_WM_TEMPLATE_INDEX" val="754"/>
  <p:tag name="KSO_WM_UNIT_LAYERLEVEL" val="1"/>
  <p:tag name="KSO_WM_TAG_VERSION" val="1.0"/>
  <p:tag name="KSO_WM_BEAUTIFY_FLAG" val="#wm#"/>
  <p:tag name="KSO_WM_UNIT_PRESET_TEXT" val="单击此处添加标题"/>
  <p:tag name="KSO_WM_UNIT_TEXT_FILL_FORE_SCHEMECOLOR_INDEX_BRIGHTNESS" val="0"/>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i"/>
  <p:tag name="KSO_WM_UNIT_INDEX" val="1_1"/>
  <p:tag name="KSO_WM_UNIT_ID" val="diagram754_5*l_i*1_1"/>
  <p:tag name="KSO_WM_TEMPLATE_CATEGORY" val="diagram"/>
  <p:tag name="KSO_WM_TEMPLATE_INDEX" val="754"/>
  <p:tag name="KSO_WM_UNIT_LAYERLEVEL" val="1_1"/>
  <p:tag name="KSO_WM_TAG_VERSION" val="1.0"/>
  <p:tag name="KSO_WM_BEAUTIFY_FLAG" val="#wm#"/>
  <p:tag name="KSO_WM_UNIT_LINE_FORE_SCHEMECOLOR_INDEX_BRIGHTNESS" val="0.6"/>
  <p:tag name="KSO_WM_UNIT_LINE_FORE_SCHEMECOLOR_INDEX" val="5"/>
  <p:tag name="KSO_WM_UNIT_LINE_FILL_TYPE" val="2"/>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1"/>
  <p:tag name="KSO_WM_UNIT_ID" val="diagram754_5*l_h_i*1_3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4"/>
  <p:tag name="KSO_WM_UNIT_ID" val="diagram754_5*l_h_i*1_3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7"/>
  <p:tag name="KSO_WM_UNIT_FILL_TYPE" val="1"/>
  <p:tag name="KSO_WM_UNIT_TEXT_FILL_FORE_SCHEMECOLOR_INDEX_BRIGHTNESS" val="-0.25"/>
  <p:tag name="KSO_WM_UNIT_TEXT_FILL_FORE_SCHEMECOLOR_INDEX" val="7"/>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2"/>
  <p:tag name="KSO_WM_UNIT_ID" val="diagram754_5*l_h_i*1_3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3_3"/>
  <p:tag name="KSO_WM_UNIT_ID" val="diagram754_5*l_h_i*1_3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1"/>
  <p:tag name="KSO_WM_UNIT_ID" val="diagram754_5*l_h_i*1_2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4"/>
  <p:tag name="KSO_WM_UNIT_ID" val="diagram754_5*l_h_i*1_2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6"/>
  <p:tag name="KSO_WM_UNIT_FILL_TYPE" val="1"/>
  <p:tag name="KSO_WM_UNIT_TEXT_FILL_FORE_SCHEMECOLOR_INDEX_BRIGHTNESS" val="-0.25"/>
  <p:tag name="KSO_WM_UNIT_TEXT_FILL_FORE_SCHEMECOLOR_INDEX" val="6"/>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2"/>
  <p:tag name="KSO_WM_UNIT_ID" val="diagram754_5*l_h_i*1_2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2_3"/>
  <p:tag name="KSO_WM_UNIT_ID" val="diagram754_5*l_h_i*1_2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1"/>
  <p:tag name="KSO_WM_UNIT_ID" val="diagram754_5*l_h_i*1_5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4"/>
  <p:tag name="KSO_WM_UNIT_ID" val="diagram754_5*l_h_i*1_5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9"/>
  <p:tag name="KSO_WM_UNIT_FILL_TYPE" val="1"/>
  <p:tag name="KSO_WM_UNIT_TEXT_FILL_FORE_SCHEMECOLOR_INDEX_BRIGHTNESS" val="-0.25"/>
  <p:tag name="KSO_WM_UNIT_TEXT_FILL_FORE_SCHEMECOLOR_INDEX" val="9"/>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2"/>
  <p:tag name="KSO_WM_UNIT_ID" val="diagram754_5*l_h_i*1_5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5_3"/>
  <p:tag name="KSO_WM_UNIT_ID" val="diagram754_5*l_h_i*1_5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9"/>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1"/>
  <p:tag name="KSO_WM_UNIT_ID" val="diagram754_5*l_h_i*1_1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4"/>
  <p:tag name="KSO_WM_UNIT_ID" val="diagram754_5*l_h_i*1_1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25"/>
  <p:tag name="KSO_WM_UNIT_TEXT_FILL_FORE_SCHEMECOLOR_INDEX" val="5"/>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2"/>
  <p:tag name="KSO_WM_UNIT_ID" val="diagram754_5*l_h_i*1_1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1_3"/>
  <p:tag name="KSO_WM_UNIT_ID" val="diagram754_5*l_h_i*1_1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1"/>
  <p:tag name="KSO_WM_UNIT_ID" val="diagram754_5*l_h_i*1_4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4"/>
  <p:tag name="KSO_WM_UNIT_ID" val="diagram754_5*l_h_i*1_4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8"/>
  <p:tag name="KSO_WM_UNIT_FILL_TYPE" val="1"/>
  <p:tag name="KSO_WM_UNIT_TEXT_FILL_FORE_SCHEMECOLOR_INDEX_BRIGHTNESS" val="-0.25"/>
  <p:tag name="KSO_WM_UNIT_TEXT_FILL_FORE_SCHEMECOLOR_INDEX" val="8"/>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2"/>
  <p:tag name="KSO_WM_UNIT_ID" val="diagram754_5*l_h_i*1_4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4_3"/>
  <p:tag name="KSO_WM_UNIT_ID" val="diagram754_5*l_h_i*1_4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1"/>
  <p:tag name="KSO_WM_UNIT_ID" val="diagram754_5*l_h_i*1_6_1"/>
  <p:tag name="KSO_WM_TEMPLATE_CATEGORY" val="diagram"/>
  <p:tag name="KSO_WM_TEMPLATE_INDEX" val="754"/>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4"/>
  <p:tag name="KSO_WM_UNIT_ID" val="diagram754_5*l_h_i*1_6_4"/>
  <p:tag name="KSO_WM_TEMPLATE_CATEGORY" val="diagram"/>
  <p:tag name="KSO_WM_TEMPLATE_INDEX" val="754"/>
  <p:tag name="KSO_WM_UNIT_LAYERLEVEL" val="1_1_1"/>
  <p:tag name="KSO_WM_TAG_VERSION" val="1.0"/>
  <p:tag name="KSO_WM_BEAUTIFY_FLAG" val="#wm#"/>
  <p:tag name="KSO_WM_UNIT_FILL_FORE_SCHEMECOLOR_INDEX_BRIGHTNESS" val="0.6"/>
  <p:tag name="KSO_WM_UNIT_FILL_FORE_SCHEMECOLOR_INDEX" val="10"/>
  <p:tag name="KSO_WM_UNIT_FILL_TYPE" val="1"/>
  <p:tag name="KSO_WM_UNIT_TEXT_FILL_FORE_SCHEMECOLOR_INDEX_BRIGHTNESS" val="-0.25"/>
  <p:tag name="KSO_WM_UNIT_TEXT_FILL_FORE_SCHEMECOLOR_INDEX" val="10"/>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2"/>
  <p:tag name="KSO_WM_UNIT_ID" val="diagram754_5*l_h_i*1_6_2"/>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i"/>
  <p:tag name="KSO_WM_UNIT_INDEX" val="1_6_3"/>
  <p:tag name="KSO_WM_UNIT_ID" val="diagram754_5*l_h_i*1_6_3"/>
  <p:tag name="KSO_WM_TEMPLATE_CATEGORY" val="diagram"/>
  <p:tag name="KSO_WM_TEMPLATE_INDEX" val="754"/>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1_1"/>
  <p:tag name="KSO_WM_UNIT_ID" val="diagram754_5*l_h_f*1_1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7.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7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2_1"/>
  <p:tag name="KSO_WM_UNIT_ID" val="diagram754_5*l_h_f*1_2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7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3_1"/>
  <p:tag name="KSO_WM_UNIT_ID" val="diagram754_5*l_h_f*1_3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72.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4_1"/>
  <p:tag name="KSO_WM_UNIT_ID" val="diagram754_5*l_h_f*1_4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7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5_1"/>
  <p:tag name="KSO_WM_UNIT_ID" val="diagram754_5*l_h_f*1_5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7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UNIT_PLACING_PICTURE_MD4" val="0"/>
  <p:tag name="KSO_WM_DIAGRAM_GROUP_CODE" val="l1-1"/>
  <p:tag name="KSO_WM_UNIT_TYPE" val="l_h_f"/>
  <p:tag name="KSO_WM_UNIT_INDEX" val="1_6_1"/>
  <p:tag name="KSO_WM_UNIT_ID" val="diagram754_5*l_h_f*1_6_1"/>
  <p:tag name="KSO_WM_TEMPLATE_CATEGORY" val="diagram"/>
  <p:tag name="KSO_WM_TEMPLATE_INDEX" val="754"/>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575.xml><?xml version="1.0" encoding="utf-8"?>
<p:tagLst xmlns:p="http://schemas.openxmlformats.org/presentationml/2006/main">
  <p:tag name="KSO_WM_SLIDE_ID" val="diagram754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639.983*242.384"/>
  <p:tag name="KSO_WM_SLIDE_POSITION" val="160.008*181.186"/>
  <p:tag name="KSO_WM_DIAGRAM_GROUP_CODE" val="l1-1"/>
  <p:tag name="KSO_WM_SLIDE_DIAGTYPE" val="l"/>
  <p:tag name="KSO_WM_TAG_VERSION" val="1.0"/>
  <p:tag name="KSO_WM_BEAUTIFY_FLAG" val="#wm#"/>
  <p:tag name="KSO_WM_TEMPLATE_CATEGORY" val="diagram"/>
  <p:tag name="KSO_WM_TEMPLATE_INDEX" val="754"/>
  <p:tag name="KSO_WM_SLIDE_LAYOUT" val="a_l"/>
  <p:tag name="KSO_WM_SLIDE_LAYOUT_CNT" val="1_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BLOCK" val="0"/>
  <p:tag name="KSO_WM_UNIT_DEC_AREA_ID" val="25136182e3114f46b6c3ca0cac3854a7"/>
  <p:tag name="KSO_WM_UNIT_SM_LIMIT_TYPE" val="2"/>
  <p:tag name="KSO_WM_CHIP_GROUPID" val="5fd07de04d383dce34166708"/>
  <p:tag name="KSO_WM_CHIP_XID" val="5fd07de04d383dce34166709"/>
  <p:tag name="KSO_WM_TEMPLATE_ASSEMBLE_XID" val="606570804054ed1e2fb8168e"/>
  <p:tag name="KSO_WM_TEMPLATE_ASSEMBLE_GROUPID" val="606570804054ed1e2fb8168e"/>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8_1*i*1"/>
  <p:tag name="KSO_WM_TEMPLATE_CATEGORY" val="diagram"/>
  <p:tag name="KSO_WM_TEMPLATE_INDEX" val="20205108"/>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0.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08_1*a*1"/>
  <p:tag name="KSO_WM_TEMPLATE_CATEGORY" val="diagram"/>
  <p:tag name="KSO_WM_TEMPLATE_INDEX" val="20205108"/>
  <p:tag name="KSO_WM_UNIT_LAYERLEVEL" val="1"/>
  <p:tag name="KSO_WM_TAG_VERSION" val="1.0"/>
  <p:tag name="KSO_WM_BEAUTIFY_FLAG" val="#wm#"/>
  <p:tag name="KSO_WM_UNIT_ISNUMDGMTITLE" val="0"/>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415_1**"/>
  <p:tag name="KSO_WM_TEMPLATE_CATEGORY" val="diagram"/>
  <p:tag name="KSO_WM_TEMPLATE_INDEX" val="20217415"/>
  <p:tag name="KSO_WM_UNIT_LAYERLEVEL" val="1"/>
  <p:tag name="KSO_WM_TAG_VERSION" val="1.0"/>
  <p:tag name="KSO_WM_BEAUTIFY_FLAG" val="#wm#"/>
  <p:tag name="KSO_WM_UNIT_SM_LIMIT_TYPE" val="2"/>
  <p:tag name="KSO_WM_CHIP_GROUPID" val="5fd07de04d383dce34166708"/>
  <p:tag name="KSO_WM_CHIP_XID" val="5fd07de04d383dce34166709"/>
  <p:tag name="KSO_WM_UNIT_LINE_FORE_SCHEMECOLOR_INDEX_BRIGHTNESS" val="-0.05"/>
  <p:tag name="KSO_WM_UNIT_LINE_FORE_SCHEMECOLOR_INDEX" val="14"/>
  <p:tag name="KSO_WM_UNIT_LINE_FILL_TYPE" val="2"/>
  <p:tag name="KSO_WM_TEMPLATE_ASSEMBLE_XID" val="606570804054ed1e2fb8168e"/>
  <p:tag name="KSO_WM_TEMPLATE_ASSEMBLE_GROUPID" val="606570804054ed1e2fb8168e"/>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7415_1*i*1"/>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7ff1980d3894a1bb6fd46b57ff4aee9"/>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FILL_FORE_SCHEMECOLOR_INDEX_BRIGHTNESS" val="0"/>
  <p:tag name="KSO_WM_UNIT_FILL_FORE_SCHEMECOLOR_INDEX" val="5"/>
  <p:tag name="KSO_WM_UNIT_FILL_TYPE" val="1"/>
  <p:tag name="KSO_WM_UNIT_VALUE" val="224"/>
  <p:tag name="KSO_WM_TEMPLATE_ASSEMBLE_XID" val="606570804054ed1e2fb8168e"/>
  <p:tag name="KSO_WM_TEMPLATE_ASSEMBLE_GROUPID" val="606570804054ed1e2fb8168e"/>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7415_1*i*2"/>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152d74ec4eb043c9b7eeb03a60102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15"/>
  <p:tag name="KSO_WM_UNIT_FILL_FORE_SCHEMECOLOR_INDEX" val="14"/>
  <p:tag name="KSO_WM_UNIT_FILL_TYPE" val="1"/>
  <p:tag name="KSO_WM_UNIT_VALUE" val="375"/>
  <p:tag name="KSO_WM_TEMPLATE_ASSEMBLE_XID" val="606570804054ed1e2fb8168e"/>
  <p:tag name="KSO_WM_TEMPLATE_ASSEMBLE_GROUPID" val="606570804054ed1e2fb8168e"/>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7415_1*i*3"/>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9de46e294f0b4ff889a48b926d08a45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de04d383dce34166708"/>
  <p:tag name="KSO_WM_CHIP_XID" val="5fd07de04d383dce34166709"/>
  <p:tag name="KSO_WM_UNIT_FILL_FORE_SCHEMECOLOR_INDEX_BRIGHTNESS" val="0"/>
  <p:tag name="KSO_WM_UNIT_FILL_FORE_SCHEMECOLOR_INDEX" val="14"/>
  <p:tag name="KSO_WM_UNIT_FILL_TYPE" val="1"/>
  <p:tag name="KSO_WM_UNIT_VALUE" val="1025"/>
  <p:tag name="KSO_WM_TEMPLATE_ASSEMBLE_XID" val="606570804054ed1e2fb8168e"/>
  <p:tag name="KSO_WM_TEMPLATE_ASSEMBLE_GROUPID" val="606570804054ed1e2fb8168e"/>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7415_1*i*4"/>
  <p:tag name="KSO_WM_TEMPLATE_CATEGORY" val="diagram"/>
  <p:tag name="KSO_WM_TEMPLATE_INDEX" val="20217415"/>
  <p:tag name="KSO_WM_UNIT_LAYERLEVEL" val="1"/>
  <p:tag name="KSO_WM_TAG_VERSION" val="1.0"/>
  <p:tag name="KSO_WM_BEAUTIFY_FLAG" val="#wm#"/>
  <p:tag name="KSO_WM_UNIT_BLOCK" val="0"/>
  <p:tag name="KSO_WM_UNIT_SM_LIMIT_TYPE" val="0"/>
  <p:tag name="KSO_WM_UNIT_DEC_AREA_ID" val="4f8a1ad478674136b0b1e41bbbd2b30e"/>
  <p:tag name="KSO_WM_UNIT_DECORATE_INFO" val="{&quot;DecorateInfoH&quot;:{&quot;IsAbs&quot;:true},&quot;DecorateInfoW&quot;:{&quot;IsAbs&quot;:true},&quot;DecorateInfoX&quot;:{&quot;IsAbs&quot;:true,&quot;Pos&quot;:2},&quot;DecorateInfoY&quot;:{&quot;IsAbs&quot;:true,&quot;Pos&quot;:1},&quot;ReferentInfo&quot;:{&quot;Id&quot;:&quot;70956f1434594d558c6b1f1426150a6b&quot;,&quot;X&quot;:{&quot;Pos&quot;:0},&quot;Y&quot;:{&quot;Pos&quot;:1}},&quot;whChangeMode&quot;:0}"/>
  <p:tag name="KSO_WM_CHIP_GROUPID" val="5fd07de04d383dce34166708"/>
  <p:tag name="KSO_WM_CHIP_XID" val="5fd07de04d383dce34166709"/>
  <p:tag name="KSO_WM_UNIT_LINE_FORE_SCHEMECOLOR_INDEX_BRIGHTNESS" val="0"/>
  <p:tag name="KSO_WM_UNIT_LINE_FORE_SCHEMECOLOR_INDEX" val="5"/>
  <p:tag name="KSO_WM_UNIT_LINE_FILL_TYPE" val="2"/>
  <p:tag name="KSO_WM_TEMPLATE_ASSEMBLE_XID" val="606570804054ed1e2fb8168e"/>
  <p:tag name="KSO_WM_TEMPLATE_ASSEMBLE_GROUPID" val="606570804054ed1e2fb8168e"/>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7415_1*i*5"/>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eb7b6ca658a34279bbc42f7c8b40caf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7415_1*i*6"/>
  <p:tag name="KSO_WM_TEMPLATE_CATEGORY" val="diagram"/>
  <p:tag name="KSO_WM_TEMPLATE_INDEX" val="20217415"/>
  <p:tag name="KSO_WM_UNIT_LAYERLEVEL" val="1"/>
  <p:tag name="KSO_WM_TAG_VERSION" val="1.0"/>
  <p:tag name="KSO_WM_BEAUTIFY_FLAG" val="#wm#"/>
  <p:tag name="KSO_WM_UNIT_BLOCK" val="0"/>
  <p:tag name="KSO_WM_UNIT_SM_LIMIT_TYPE" val="2"/>
  <p:tag name="KSO_WM_UNIT_DEC_AREA_ID" val="3847023d678945158392fbbdf7ce4e7f"/>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d07de04d383dce34166708"/>
  <p:tag name="KSO_WM_CHIP_XID" val="5fd07de04d383dce34166709"/>
  <p:tag name="KSO_WM_UNIT_LINE_FORE_SCHEMECOLOR_INDEX_BRIGHTNESS" val="-0.25"/>
  <p:tag name="KSO_WM_UNIT_LINE_FORE_SCHEMECOLOR_INDEX" val="14"/>
  <p:tag name="KSO_WM_UNIT_LINE_FILL_TYPE" val="2"/>
  <p:tag name="KSO_WM_TEMPLATE_ASSEMBLE_XID" val="606570804054ed1e2fb8168e"/>
  <p:tag name="KSO_WM_TEMPLATE_ASSEMBLE_GROUPID" val="606570804054ed1e2fb8168e"/>
</p:tagLst>
</file>

<file path=ppt/tags/tag60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415_1*f*1"/>
  <p:tag name="KSO_WM_TEMPLATE_CATEGORY" val="diagram"/>
  <p:tag name="KSO_WM_TEMPLATE_INDEX" val="20217415"/>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70956f1434594d558c6b1f1426150a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7f987923fa2419986fae3f909b0cae1"/>
  <p:tag name="KSO_WM_UNIT_SUPPORT_BIG_FONT" val="1"/>
  <p:tag name="KSO_WM_UNIT_TEXT_FILL_FORE_SCHEMECOLOR_INDEX_BRIGHTNESS" val="0.25"/>
  <p:tag name="KSO_WM_UNIT_TEXT_FILL_FORE_SCHEMECOLOR_INDEX" val="13"/>
  <p:tag name="KSO_WM_UNIT_TEXT_FILL_TYPE" val="1"/>
  <p:tag name="KSO_WM_TEMPLATE_ASSEMBLE_XID" val="606570804054ed1e2fb8168e"/>
  <p:tag name="KSO_WM_TEMPLATE_ASSEMBLE_GROUPID" val="606570804054ed1e2fb8168e"/>
</p:tagLst>
</file>

<file path=ppt/tags/tag608.xml><?xml version="1.0" encoding="utf-8"?>
<p:tagLst xmlns:p="http://schemas.openxmlformats.org/presentationml/2006/main">
  <p:tag name="KSO_WM_SLIDE_ID" val="diagram20217415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17415"/>
  <p:tag name="KSO_WM_SLIDE_LAYOUT" val="f"/>
  <p:tag name="KSO_WM_SLIDE_LAYOUT_CNT" val="1"/>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de04d383dce34166709"/>
  <p:tag name="KSO_WM_CHIP_FILLPROP" val="[[{&quot;text_align&quot;:&quot;lm&quot;,&quot;text_direction&quot;:&quot;horizontal&quot;,&quot;support_big_font&quot;:true,&quot;picture_toward&quot;:0,&quot;picture_dockside&quot;:[],&quot;fill_id&quot;:&quot;29d18f7ffd4745349d5fbab5978f6e7b&quot;,&quot;fill_align&quot;:&quot;lm&quot;,&quot;chip_types&quot;:[&quot;text&quot;,&quot;header&quot;]}]]"/>
  <p:tag name="KSO_WM_CHIP_DECFILLPROP" val="[]"/>
  <p:tag name="KSO_WM_SLIDE_CAN_ADD_NAVIGATION" val="1"/>
  <p:tag name="KSO_WM_SLIDE_BACKGROUND" val="[&quot;general&quot;]"/>
  <p:tag name="KSO_WM_SLIDE_LAYOUT_INFO" val="{&quot;backgroundInfo&quot;:[{&quot;bottom&quot;:0,&quot;bottomAbs&quot;:false,&quot;left&quot;:0,&quot;leftAbs&quot;:false,&quot;right&quot;:0,&quot;rightAbs&quot;:false,&quot;top&quot;:0,&quot;topAbs&quot;:false,&quot;type&quot;:&quot;general&quot;}],&quot;direction&quot;:1,&quot;id&quot;:&quot;2021-04-01T16:20:58&quot;,&quot;maxSize&quot;:{&quot;size1&quot;:63.799999999999997},&quot;minSize&quot;:{&quot;size1&quot;:63.799999999999997},&quot;normalSize&quot;:{&quot;size1&quot;:63.799999999999997},&quot;subLayout&quot;:[{&quot;id&quot;:&quot;2021-04-01T16:20:58&quot;,&quot;margin&quot;:{&quot;bottom&quot;:4.2329998016357422,&quot;left&quot;:3.809999942779541,&quot;right&quot;:0.026000002399086952,&quot;top&quot;:4.2329998016357422},&quot;type&quot;:0},{&quot;id&quot;:&quot;2021-04-01T16:20:58&quot;,&quot;type&quot;:0}],&quot;type&quot;:0}"/>
  <p:tag name="KSO_WM_CHIP_GROUPID" val="5fd07de04d383dce34166708"/>
  <p:tag name="KSO_WM_SLIDE_BK_DARK_LIGHT" val="2"/>
  <p:tag name="KSO_WM_SLIDE_BACKGROUND_TYPE" val="general"/>
  <p:tag name="KSO_WM_SLIDE_SUPPORT_FEATURE_TYPE" val="0"/>
  <p:tag name="KSO_WM_TEMPLATE_ASSEMBLE_XID" val="606570804054ed1e2fb8168e"/>
  <p:tag name="KSO_WM_TEMPLATE_ASSEMBLE_GROUPID" val="606570804054ed1e2fb8168e"/>
</p:tagLst>
</file>

<file path=ppt/tags/tag60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08_1*f*2"/>
  <p:tag name="KSO_WM_TEMPLATE_CATEGORY" val="diagram"/>
  <p:tag name="KSO_WM_TEMPLATE_INDEX" val="2020510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10.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61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612.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613.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14.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61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1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1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1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1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08_1*f*1"/>
  <p:tag name="KSO_WM_TEMPLATE_CATEGORY" val="diagram"/>
  <p:tag name="KSO_WM_TEMPLATE_INDEX" val="2020510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5.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626.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62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62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8_1*i*2"/>
  <p:tag name="KSO_WM_TEMPLATE_CATEGORY" val="diagram"/>
  <p:tag name="KSO_WM_TEMPLATE_INDEX" val="20205108"/>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6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6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3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8_1*i*3"/>
  <p:tag name="KSO_WM_TEMPLATE_CATEGORY" val="diagram"/>
  <p:tag name="KSO_WM_TEMPLATE_INDEX" val="20205108"/>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6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6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645.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64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7.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64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8_1*i*4"/>
  <p:tag name="KSO_WM_TEMPLATE_CATEGORY" val="diagram"/>
  <p:tag name="KSO_WM_TEMPLATE_INDEX" val="20205108"/>
  <p:tag name="KSO_WM_UNIT_LAYERLEVEL" val="1"/>
  <p:tag name="KSO_WM_TAG_VERSION" val="1.0"/>
  <p:tag name="KSO_WM_BEAUTIFY_FLAG" val="#wm#"/>
</p:tagLst>
</file>

<file path=ppt/tags/tag65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5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65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5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54.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5.xml><?xml version="1.0" encoding="utf-8"?>
<p:tagLst xmlns:p="http://schemas.openxmlformats.org/presentationml/2006/main">
  <p:tag name="KSO_WM_UNIT_FILL_FORE_SCHEMECOLOR_INDEX_BRIGHTNESS" val="0.6"/>
  <p:tag name="KSO_WM_UNIT_FILL_FORE_SCHEMECOLOR_INDEX" val="5"/>
  <p:tag name="KSO_WM_UNIT_FILL_TYPE" val="1"/>
  <p:tag name="KSO_WM_UNIT_TEXT_FILL_FORE_SCHEMECOLOR_INDEX_BRIGHTNESS" val="-0.9"/>
  <p:tag name="KSO_WM_UNIT_TEXT_FILL_FORE_SCHEMECOLOR_INDEX" val="16"/>
  <p:tag name="KSO_WM_UNIT_TEXT_FILL_TYPE" val="1"/>
</p:tagLst>
</file>

<file path=ppt/tags/tag65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9"/>
  <p:tag name="KSO_WM_UNIT_TEXT_FILL_FORE_SCHEMECOLOR_INDEX" val="16"/>
  <p:tag name="KSO_WM_UNIT_TEXT_FILL_TYPE" val="1"/>
</p:tagLst>
</file>

<file path=ppt/tags/tag657.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8_1*i*5"/>
  <p:tag name="KSO_WM_TEMPLATE_CATEGORY" val="diagram"/>
  <p:tag name="KSO_WM_TEMPLATE_INDEX" val="20205108"/>
  <p:tag name="KSO_WM_UNIT_LAYERLEVEL" val="1"/>
  <p:tag name="KSO_WM_TAG_VERSION" val="1.0"/>
  <p:tag name="KSO_WM_BEAUTIFY_FLAG" val="#wm#"/>
  <p:tag name="KSO_WM_UNIT_FILL_FORE_SCHEMECOLOR_INDEX_BRIGHTNESS" val="-0.25"/>
  <p:tag name="KSO_WM_UNIT_FILL_FORE_SCHEMECOLOR_INDEX" val="5"/>
  <p:tag name="KSO_WM_UNIT_FILL_TYPE" val="1"/>
</p:tagLst>
</file>

<file path=ppt/tags/tag6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6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SLIDE_ID" val="diagram20205108_1"/>
  <p:tag name="KSO_WM_TEMPLATE_SUBCATEGORY" val="0"/>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5108"/>
  <p:tag name="KSO_WM_SLIDE_LAYOUT" val="a_f"/>
  <p:tag name="KSO_WM_SLIDE_LAYOUT_CNT" val="1_2"/>
  <p:tag name="KSO_WM_SLIDE_TYPE" val="text"/>
  <p:tag name="KSO_WM_SLIDE_SUBTYPE" val="pureTxt"/>
  <p:tag name="KSO_WM_SLIDE_SIZE" val="959*501"/>
  <p:tag name="KSO_WM_SLIDE_POSITION" val="0*38"/>
</p:tagLst>
</file>

<file path=ppt/tags/tag67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71.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672.xml><?xml version="1.0" encoding="utf-8"?>
<p:tagLst xmlns:p="http://schemas.openxmlformats.org/presentationml/2006/main">
  <p:tag name="ISPRING_PRESENTATION_TITLE" val="PowerPoint 演示文稿"/>
</p:tagLst>
</file>

<file path=ppt/tags/tag68.xml><?xml version="1.0" encoding="utf-8"?>
<p:tagLst xmlns:p="http://schemas.openxmlformats.org/presentationml/2006/main">
  <p:tag name="KSO_WM_UNIT_TEXT_FORE_SCHEMECOLOR_INDEX_BRIGHTNESS" val="0"/>
  <p:tag name="KSO_WM_UNIT_TEXT_FORE_SCHEMECOLOR_INDEX" val="6"/>
  <p:tag name="KSO_WM_UNIT_TEXT_LINE_FILL_TYPE" val="2"/>
  <p:tag name="KSO_WM_UNIT_TEXT_SHADOW_SCHEMECOLOR_INDEX_BRIGHTNESS" val="0"/>
  <p:tag name="KSO_WM_UNIT_TEXT_SHADOW_SCHEMECOLOR_INDEX" val="6"/>
</p:tagLst>
</file>

<file path=ppt/tags/tag69.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7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8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93.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94.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95.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96.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97.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ags/tag98.xml><?xml version="1.0" encoding="utf-8"?>
<p:tagLst xmlns:p="http://schemas.openxmlformats.org/presentationml/2006/main">
  <p:tag name="KSO_WM_UNIT_TEXT_FILL_FORE_SCHEMECOLOR_INDEX_BRIGHTNESS" val="0"/>
  <p:tag name="KSO_WM_UNIT_TEXT_FILL_FORE_SCHEMECOLOR_INDEX" val="1"/>
  <p:tag name="KSO_WM_UNIT_TEXT_FILL_TYPE" val="1"/>
</p:tagLst>
</file>

<file path=ppt/tags/tag99.xml><?xml version="1.0" encoding="utf-8"?>
<p:tagLst xmlns:p="http://schemas.openxmlformats.org/presentationml/2006/main">
  <p:tag name="KSO_WM_UNIT_TEXT_FILL_FORE_SCHEMECOLOR_INDEX_BRIGHTNESS" val="-0.9"/>
  <p:tag name="KSO_WM_UNIT_TEXT_FILL_FORE_SCHEMECOLOR_INDEX" val="16"/>
  <p:tag name="KSO_WM_UNIT_TEXT_FILL_TYPE" val="1"/>
</p:tagLst>
</file>

<file path=ppt/theme/theme1.xml><?xml version="1.0" encoding="utf-8"?>
<a:theme xmlns:a="http://schemas.openxmlformats.org/drawingml/2006/main" name="Office 主题​​">
  <a:themeElements>
    <a:clrScheme name="自定义 35">
      <a:dk1>
        <a:sysClr val="windowText" lastClr="000000"/>
      </a:dk1>
      <a:lt1>
        <a:sysClr val="window" lastClr="FFFFFF"/>
      </a:lt1>
      <a:dk2>
        <a:srgbClr val="44546A"/>
      </a:dk2>
      <a:lt2>
        <a:srgbClr val="E7E6E6"/>
      </a:lt2>
      <a:accent1>
        <a:srgbClr val="ED796F"/>
      </a:accent1>
      <a:accent2>
        <a:srgbClr val="ED796F"/>
      </a:accent2>
      <a:accent3>
        <a:srgbClr val="ED796F"/>
      </a:accent3>
      <a:accent4>
        <a:srgbClr val="ED796F"/>
      </a:accent4>
      <a:accent5>
        <a:srgbClr val="ED796F"/>
      </a:accent5>
      <a:accent6>
        <a:srgbClr val="ED796F"/>
      </a:accent6>
      <a:hlink>
        <a:srgbClr val="0563C1"/>
      </a:hlink>
      <a:folHlink>
        <a:srgbClr val="954F72"/>
      </a:folHlink>
    </a:clrScheme>
    <a:fontScheme name="mzjsdjx4">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1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2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3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1.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2.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3.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4.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4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50.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6.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7.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8.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ppt/theme/themeOverride9.xml><?xml version="1.0" encoding="utf-8"?>
<a:themeOverride xmlns:a="http://schemas.openxmlformats.org/drawingml/2006/main">
  <a:clrScheme name="">
    <a:dk1>
      <a:srgbClr val="000000"/>
    </a:dk1>
    <a:lt1>
      <a:srgbClr val="FFFFFF"/>
    </a:lt1>
    <a:dk2>
      <a:srgbClr val="FFF6F3"/>
    </a:dk2>
    <a:lt2>
      <a:srgbClr val="FFFEFE"/>
    </a:lt2>
    <a:accent1>
      <a:srgbClr val="F5B9A9"/>
    </a:accent1>
    <a:accent2>
      <a:srgbClr val="F2939B"/>
    </a:accent2>
    <a:accent3>
      <a:srgbClr val="785658"/>
    </a:accent3>
    <a:accent4>
      <a:srgbClr val="A6B08C"/>
    </a:accent4>
    <a:accent5>
      <a:srgbClr val="CCD7D1"/>
    </a:accent5>
    <a:accent6>
      <a:srgbClr val="E3E3DC"/>
    </a:accent6>
    <a:hlink>
      <a:srgbClr val="5FCBFB"/>
    </a:hlink>
    <a:folHlink>
      <a:srgbClr val="B759BC"/>
    </a:folHlink>
  </a:clrScheme>
</a:themeOverride>
</file>

<file path=docProps/app.xml><?xml version="1.0" encoding="utf-8"?>
<Properties xmlns="http://schemas.openxmlformats.org/officeDocument/2006/extended-properties" xmlns:vt="http://schemas.openxmlformats.org/officeDocument/2006/docPropsVTypes">
  <TotalTime>0</TotalTime>
  <Words>15020</Words>
  <Application>WPS 演示</Application>
  <PresentationFormat>宽屏</PresentationFormat>
  <Paragraphs>761</Paragraphs>
  <Slides>83</Slides>
  <Notes>23</Notes>
  <HiddenSlides>0</HiddenSlides>
  <MMClips>0</MMClips>
  <ScaleCrop>false</ScaleCrop>
  <HeadingPairs>
    <vt:vector size="6" baseType="variant">
      <vt:variant>
        <vt:lpstr>已用的字体</vt:lpstr>
      </vt:variant>
      <vt:variant>
        <vt:i4>39</vt:i4>
      </vt:variant>
      <vt:variant>
        <vt:lpstr>主题</vt:lpstr>
      </vt:variant>
      <vt:variant>
        <vt:i4>1</vt:i4>
      </vt:variant>
      <vt:variant>
        <vt:lpstr>幻灯片标题</vt:lpstr>
      </vt:variant>
      <vt:variant>
        <vt:i4>83</vt:i4>
      </vt:variant>
    </vt:vector>
  </HeadingPairs>
  <TitlesOfParts>
    <vt:vector size="123" baseType="lpstr">
      <vt:lpstr>Arial</vt:lpstr>
      <vt:lpstr>方正书宋_GBK</vt:lpstr>
      <vt:lpstr>Wingdings</vt:lpstr>
      <vt:lpstr>黑体</vt:lpstr>
      <vt:lpstr>汉仪中黑KW</vt:lpstr>
      <vt:lpstr>宋体</vt:lpstr>
      <vt:lpstr>汉仪旗黑-55简</vt:lpstr>
      <vt:lpstr>汉仪书宋二KW</vt:lpstr>
      <vt:lpstr>微软雅黑</vt:lpstr>
      <vt:lpstr>汉仪旗黑</vt:lpstr>
      <vt:lpstr>Calibri Light</vt:lpstr>
      <vt:lpstr>Helvetica Neue</vt:lpstr>
      <vt:lpstr>Roboto Light</vt:lpstr>
      <vt:lpstr>苹方-简</vt:lpstr>
      <vt:lpstr>微软雅黑</vt:lpstr>
      <vt:lpstr>汉仪中宋简</vt:lpstr>
      <vt:lpstr>华文宋体</vt:lpstr>
      <vt:lpstr>字魂59号-创粗黑</vt:lpstr>
      <vt:lpstr>Times New Roman</vt:lpstr>
      <vt:lpstr>Wingdings</vt:lpstr>
      <vt:lpstr>WPS-Bullets</vt:lpstr>
      <vt:lpstr>WPS-Numbers</vt:lpstr>
      <vt:lpstr>黑体</vt:lpstr>
      <vt:lpstr>Kaiti SC Regular</vt:lpstr>
      <vt:lpstr>楷体_GB2312</vt:lpstr>
      <vt:lpstr>Varela</vt:lpstr>
      <vt:lpstr>汉仪楷体简</vt:lpstr>
      <vt:lpstr>Arial</vt:lpstr>
      <vt:lpstr>Montserrat</vt:lpstr>
      <vt:lpstr>Segoe UI</vt:lpstr>
      <vt:lpstr>幼圆</vt:lpstr>
      <vt:lpstr>微软雅黑 Light</vt:lpstr>
      <vt:lpstr>Calibri</vt:lpstr>
      <vt:lpstr>Source Sans Pro ExtraLight</vt:lpstr>
      <vt:lpstr>Thonburi</vt:lpstr>
      <vt:lpstr>Calibri</vt:lpstr>
      <vt:lpstr>+中文正文</vt:lpstr>
      <vt:lpstr>宋体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科学心理学诞生后的第一个流派：构造主义——聚焦结构</vt:lpstr>
      <vt:lpstr>机能主义——聚焦机能或功能</vt:lpstr>
      <vt:lpstr>行为主义：——聚焦行为</vt:lpstr>
      <vt:lpstr>精神分析：——聚焦潜意识</vt:lpstr>
      <vt:lpstr>PowerPoint 演示文稿</vt:lpstr>
      <vt:lpstr>人本主义：——聚焦人的价值和潜能的发展</vt:lpstr>
      <vt:lpstr>认知心理：——聚焦认识过程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miao mengya</dc:creator>
  <cp:lastModifiedBy>liuyue</cp:lastModifiedBy>
  <cp:revision>27</cp:revision>
  <dcterms:created xsi:type="dcterms:W3CDTF">2021-08-19T10:28:52Z</dcterms:created>
  <dcterms:modified xsi:type="dcterms:W3CDTF">2021-08-19T10:28:52Z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2052-3.7.0.5920</vt:lpwstr>
  </property>
  <property fmtid="{D5CDD505-2E9C-101B-9397-08002B2CF9AE}" pid="3" name="ICV">
    <vt:lpwstr>02D7E0E1A2C64176951E24E209DC0156</vt:lpwstr>
  </property>
</Properties>
</file>